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58" r:id="rId4"/>
    <p:sldId id="264" r:id="rId5"/>
    <p:sldId id="265" r:id="rId6"/>
    <p:sldId id="272" r:id="rId7"/>
    <p:sldId id="267" r:id="rId8"/>
    <p:sldId id="268" r:id="rId9"/>
    <p:sldId id="269" r:id="rId10"/>
    <p:sldId id="270" r:id="rId11"/>
    <p:sldId id="271" r:id="rId12"/>
    <p:sldId id="273" r:id="rId13"/>
    <p:sldId id="274" r:id="rId14"/>
    <p:sldId id="275" r:id="rId15"/>
    <p:sldId id="276" r:id="rId16"/>
    <p:sldId id="277" r:id="rId17"/>
    <p:sldId id="278" r:id="rId18"/>
    <p:sldId id="279" r:id="rId19"/>
    <p:sldId id="261" r:id="rId20"/>
    <p:sldId id="263" r:id="rId21"/>
    <p:sldId id="280" r:id="rId22"/>
    <p:sldId id="262" r:id="rId23"/>
  </p:sldIdLst>
  <p:sldSz cx="12192000" cy="6858000"/>
  <p:notesSz cx="6858000" cy="9144000"/>
  <p:embeddedFontLst>
    <p:embeddedFont>
      <p:font typeface="Quattrocento Sans" panose="020B0502050000020003" pitchFamily="34" charset="0"/>
      <p:regular r:id="rId25"/>
      <p:bold r:id="rId26"/>
      <p:italic r:id="rId27"/>
      <p:boldItalic r:id="rId28"/>
    </p:embeddedFont>
    <p:embeddedFont>
      <p:font typeface="Roboto" panose="02000000000000000000" pitchFamily="2" charset="0"/>
      <p:regular r:id="rId29"/>
      <p:bold r:id="rId30"/>
      <p:italic r:id="rId31"/>
      <p:boldItalic r:id="rId32"/>
    </p:embeddedFont>
    <p:embeddedFont>
      <p:font typeface="メイリオ" panose="020B0604030504040204" pitchFamily="50" charset="-128"/>
      <p:regular r:id="rId33"/>
      <p:bold r:id="rId34"/>
      <p:italic r:id="rId35"/>
      <p:boldItalic r:id="rId36"/>
    </p:embeddedFont>
    <p:embeddedFont>
      <p:font typeface="メイリオ" panose="020B0604030504040204" pitchFamily="50" charset="-128"/>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7" roundtripDataSignature="AMtx7miT6ogGaSAtqQcAipBnah72mYlQg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6" name="Google Shape;110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1) Xin chao moi nguoi, cam on moi nguoi da tham gia vao khoa hoc FuSa </a:t>
            </a:r>
            <a:endParaRPr/>
          </a:p>
          <a:p>
            <a:pPr marL="0" lvl="0" indent="0" algn="l" rtl="0">
              <a:spcBef>
                <a:spcPts val="0"/>
              </a:spcBef>
              <a:spcAft>
                <a:spcPts val="0"/>
              </a:spcAft>
              <a:buNone/>
            </a:pPr>
            <a:r>
              <a:rPr lang="en-US"/>
              <a:t>Buoi hom nay la ve phan session 1, overview ve FuSa</a:t>
            </a:r>
            <a:endParaRPr/>
          </a:p>
          <a:p>
            <a:pPr marL="0" lvl="0" indent="0" algn="l" rtl="0">
              <a:spcBef>
                <a:spcPts val="0"/>
              </a:spcBef>
              <a:spcAft>
                <a:spcPts val="0"/>
              </a:spcAft>
              <a:buNone/>
            </a:pPr>
            <a:endParaRPr/>
          </a:p>
          <a:p>
            <a:pPr marL="0" lvl="0" indent="0" algn="l" rtl="0">
              <a:spcBef>
                <a:spcPts val="0"/>
              </a:spcBef>
              <a:spcAft>
                <a:spcPts val="0"/>
              </a:spcAft>
              <a:buNone/>
            </a:pPr>
            <a:r>
              <a:rPr lang="en-US"/>
              <a:t>2) Truoc em cung gui tai lieu ve FuSa, anh chi em thay the nao.</a:t>
            </a:r>
            <a:br>
              <a:rPr lang="en-US"/>
            </a:br>
            <a:r>
              <a:rPr lang="en-US"/>
              <a:t>Tai lieu co de hieu khong ah, cam giac FuSa co de khong ah.</a:t>
            </a:r>
            <a:endParaRPr/>
          </a:p>
          <a:p>
            <a:pPr marL="0" lvl="0" indent="0" algn="l" rtl="0">
              <a:spcBef>
                <a:spcPts val="0"/>
              </a:spcBef>
              <a:spcAft>
                <a:spcPts val="0"/>
              </a:spcAft>
              <a:buNone/>
            </a:pPr>
            <a:endParaRPr/>
          </a:p>
          <a:p>
            <a:pPr marL="0" lvl="0" indent="0" algn="l" rtl="0">
              <a:spcBef>
                <a:spcPts val="0"/>
              </a:spcBef>
              <a:spcAft>
                <a:spcPts val="0"/>
              </a:spcAft>
              <a:buNone/>
            </a:pPr>
            <a:r>
              <a:rPr lang="en-US"/>
              <a:t>3) Em xin phep buoi nay nhu chia se kien thuc, kinh Nghiem ve FuSa.</a:t>
            </a:r>
            <a:endParaRPr/>
          </a:p>
          <a:p>
            <a:pPr marL="0" lvl="0" indent="0" algn="l" rtl="0">
              <a:spcBef>
                <a:spcPts val="0"/>
              </a:spcBef>
              <a:spcAft>
                <a:spcPts val="0"/>
              </a:spcAft>
              <a:buNone/>
            </a:pPr>
            <a:r>
              <a:rPr lang="en-US"/>
              <a:t>Cac anh chi em da co kinh Nghiem lau nam, nen neu co gi khiem khuyet xin cac anh chi em dai xa cho</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07" name="Google Shape;110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a:extLst>
            <a:ext uri="{FF2B5EF4-FFF2-40B4-BE49-F238E27FC236}">
              <a16:creationId xmlns:a16="http://schemas.microsoft.com/office/drawing/2014/main" id="{13014A7E-1CDA-5F40-CF0A-FF163D9AB598}"/>
            </a:ext>
          </a:extLst>
        </p:cNvPr>
        <p:cNvGrpSpPr/>
        <p:nvPr/>
      </p:nvGrpSpPr>
      <p:grpSpPr>
        <a:xfrm>
          <a:off x="0" y="0"/>
          <a:ext cx="0" cy="0"/>
          <a:chOff x="0" y="0"/>
          <a:chExt cx="0" cy="0"/>
        </a:xfrm>
      </p:grpSpPr>
      <p:sp>
        <p:nvSpPr>
          <p:cNvPr id="1125" name="Google Shape;1125;p4:notes">
            <a:extLst>
              <a:ext uri="{FF2B5EF4-FFF2-40B4-BE49-F238E27FC236}">
                <a16:creationId xmlns:a16="http://schemas.microsoft.com/office/drawing/2014/main" id="{89C07E6F-9FB5-72A5-85BA-777F7972EFD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6" name="Google Shape;1126;p4:notes">
            <a:extLst>
              <a:ext uri="{FF2B5EF4-FFF2-40B4-BE49-F238E27FC236}">
                <a16:creationId xmlns:a16="http://schemas.microsoft.com/office/drawing/2014/main" id="{4A5AA7DD-EA24-4ED9-6263-F92A1A4B904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9222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a:extLst>
            <a:ext uri="{FF2B5EF4-FFF2-40B4-BE49-F238E27FC236}">
              <a16:creationId xmlns:a16="http://schemas.microsoft.com/office/drawing/2014/main" id="{09AF1980-7F9F-7CE6-46F1-328DD6171661}"/>
            </a:ext>
          </a:extLst>
        </p:cNvPr>
        <p:cNvGrpSpPr/>
        <p:nvPr/>
      </p:nvGrpSpPr>
      <p:grpSpPr>
        <a:xfrm>
          <a:off x="0" y="0"/>
          <a:ext cx="0" cy="0"/>
          <a:chOff x="0" y="0"/>
          <a:chExt cx="0" cy="0"/>
        </a:xfrm>
      </p:grpSpPr>
      <p:sp>
        <p:nvSpPr>
          <p:cNvPr id="1125" name="Google Shape;1125;p4:notes">
            <a:extLst>
              <a:ext uri="{FF2B5EF4-FFF2-40B4-BE49-F238E27FC236}">
                <a16:creationId xmlns:a16="http://schemas.microsoft.com/office/drawing/2014/main" id="{547AA657-D99C-04D8-6FD1-A702C66621A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6" name="Google Shape;1126;p4:notes">
            <a:extLst>
              <a:ext uri="{FF2B5EF4-FFF2-40B4-BE49-F238E27FC236}">
                <a16:creationId xmlns:a16="http://schemas.microsoft.com/office/drawing/2014/main" id="{4928870F-CA5B-9B84-00A3-C46D0B3560F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742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a:extLst>
            <a:ext uri="{FF2B5EF4-FFF2-40B4-BE49-F238E27FC236}">
              <a16:creationId xmlns:a16="http://schemas.microsoft.com/office/drawing/2014/main" id="{F58173E6-22CF-DDB6-7997-82DD561025DB}"/>
            </a:ext>
          </a:extLst>
        </p:cNvPr>
        <p:cNvGrpSpPr/>
        <p:nvPr/>
      </p:nvGrpSpPr>
      <p:grpSpPr>
        <a:xfrm>
          <a:off x="0" y="0"/>
          <a:ext cx="0" cy="0"/>
          <a:chOff x="0" y="0"/>
          <a:chExt cx="0" cy="0"/>
        </a:xfrm>
      </p:grpSpPr>
      <p:sp>
        <p:nvSpPr>
          <p:cNvPr id="1132" name="Google Shape;1132;p5:notes">
            <a:extLst>
              <a:ext uri="{FF2B5EF4-FFF2-40B4-BE49-F238E27FC236}">
                <a16:creationId xmlns:a16="http://schemas.microsoft.com/office/drawing/2014/main" id="{CD4211FA-7854-209E-7312-E9143DB51F9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r>
              <a:rPr lang="vi-VN" b="1" i="0" dirty="0">
                <a:solidFill>
                  <a:srgbClr val="0D0D0D"/>
                </a:solidFill>
                <a:effectLst/>
                <a:latin typeface="Söhne"/>
              </a:rPr>
              <a:t>NRZ (Non-</a:t>
            </a:r>
            <a:r>
              <a:rPr lang="vi-VN" b="1" i="0" dirty="0" err="1">
                <a:solidFill>
                  <a:srgbClr val="0D0D0D"/>
                </a:solidFill>
                <a:effectLst/>
                <a:latin typeface="Söhne"/>
              </a:rPr>
              <a:t>Return</a:t>
            </a:r>
            <a:r>
              <a:rPr lang="vi-VN" b="1" i="0" dirty="0">
                <a:solidFill>
                  <a:srgbClr val="0D0D0D"/>
                </a:solidFill>
                <a:effectLst/>
                <a:latin typeface="Söhne"/>
              </a:rPr>
              <a:t> to </a:t>
            </a:r>
            <a:r>
              <a:rPr lang="vi-VN" b="1" i="0" dirty="0" err="1">
                <a:solidFill>
                  <a:srgbClr val="0D0D0D"/>
                </a:solidFill>
                <a:effectLst/>
                <a:latin typeface="Söhne"/>
              </a:rPr>
              <a:t>Zero</a:t>
            </a:r>
            <a:r>
              <a:rPr lang="vi-VN" b="1" i="0" dirty="0">
                <a:solidFill>
                  <a:srgbClr val="0D0D0D"/>
                </a:solidFill>
                <a:effectLst/>
                <a:latin typeface="Söhne"/>
              </a:rPr>
              <a:t>)</a:t>
            </a:r>
            <a:r>
              <a:rPr lang="vi-VN" b="0" i="0" dirty="0">
                <a:solidFill>
                  <a:srgbClr val="0D0D0D"/>
                </a:solidFill>
                <a:effectLst/>
                <a:latin typeface="Söhne"/>
              </a:rPr>
              <a:t>: Trong NRZ, mỗi </a:t>
            </a:r>
            <a:r>
              <a:rPr lang="vi-VN" b="0" i="0" dirty="0" err="1">
                <a:solidFill>
                  <a:srgbClr val="0D0D0D"/>
                </a:solidFill>
                <a:effectLst/>
                <a:latin typeface="Söhne"/>
              </a:rPr>
              <a:t>bit</a:t>
            </a:r>
            <a:r>
              <a:rPr lang="vi-VN" b="0" i="0" dirty="0">
                <a:solidFill>
                  <a:srgbClr val="0D0D0D"/>
                </a:solidFill>
                <a:effectLst/>
                <a:latin typeface="Söhne"/>
              </a:rPr>
              <a:t> dữ liệu được biểu diễn bằng một trạng thái tín hiệu cố định trong một khoảng thời gian xác định. Nếu </a:t>
            </a:r>
            <a:r>
              <a:rPr lang="vi-VN" b="0" i="0" dirty="0" err="1">
                <a:solidFill>
                  <a:srgbClr val="0D0D0D"/>
                </a:solidFill>
                <a:effectLst/>
                <a:latin typeface="Söhne"/>
              </a:rPr>
              <a:t>bit</a:t>
            </a:r>
            <a:r>
              <a:rPr lang="vi-VN" b="0" i="0" dirty="0">
                <a:solidFill>
                  <a:srgbClr val="0D0D0D"/>
                </a:solidFill>
                <a:effectLst/>
                <a:latin typeface="Söhne"/>
              </a:rPr>
              <a:t> là "1", tín hiệu có thể được duy trì ở một mức điện cao (</a:t>
            </a:r>
            <a:r>
              <a:rPr lang="vi-VN" b="0" i="0" dirty="0" err="1">
                <a:solidFill>
                  <a:srgbClr val="0D0D0D"/>
                </a:solidFill>
                <a:effectLst/>
                <a:latin typeface="Söhne"/>
              </a:rPr>
              <a:t>high</a:t>
            </a:r>
            <a:r>
              <a:rPr lang="vi-VN" b="0" i="0" dirty="0">
                <a:solidFill>
                  <a:srgbClr val="0D0D0D"/>
                </a:solidFill>
                <a:effectLst/>
                <a:latin typeface="Söhne"/>
              </a:rPr>
              <a:t>) hoặc thấp (</a:t>
            </a:r>
            <a:r>
              <a:rPr lang="vi-VN" b="0" i="0" dirty="0" err="1">
                <a:solidFill>
                  <a:srgbClr val="0D0D0D"/>
                </a:solidFill>
                <a:effectLst/>
                <a:latin typeface="Söhne"/>
              </a:rPr>
              <a:t>low</a:t>
            </a:r>
            <a:r>
              <a:rPr lang="vi-VN" b="0" i="0" dirty="0">
                <a:solidFill>
                  <a:srgbClr val="0D0D0D"/>
                </a:solidFill>
                <a:effectLst/>
                <a:latin typeface="Söhne"/>
              </a:rPr>
              <a:t>), trong khi nếu </a:t>
            </a:r>
            <a:r>
              <a:rPr lang="vi-VN" b="0" i="0" dirty="0" err="1">
                <a:solidFill>
                  <a:srgbClr val="0D0D0D"/>
                </a:solidFill>
                <a:effectLst/>
                <a:latin typeface="Söhne"/>
              </a:rPr>
              <a:t>bit</a:t>
            </a:r>
            <a:r>
              <a:rPr lang="vi-VN" b="0" i="0" dirty="0">
                <a:solidFill>
                  <a:srgbClr val="0D0D0D"/>
                </a:solidFill>
                <a:effectLst/>
                <a:latin typeface="Söhne"/>
              </a:rPr>
              <a:t> là "0", tín hiệu sẽ ổn định ở mức duy nhất.</a:t>
            </a:r>
          </a:p>
          <a:p>
            <a:pPr algn="l">
              <a:buFont typeface="Arial" panose="020B0604020202020204" pitchFamily="34" charset="0"/>
              <a:buChar char="•"/>
            </a:pPr>
            <a:r>
              <a:rPr lang="vi-VN" b="1" i="0" dirty="0">
                <a:solidFill>
                  <a:srgbClr val="0D0D0D"/>
                </a:solidFill>
                <a:effectLst/>
                <a:latin typeface="Söhne"/>
              </a:rPr>
              <a:t>RZ (</a:t>
            </a:r>
            <a:r>
              <a:rPr lang="vi-VN" b="1" i="0" dirty="0" err="1">
                <a:solidFill>
                  <a:srgbClr val="0D0D0D"/>
                </a:solidFill>
                <a:effectLst/>
                <a:latin typeface="Söhne"/>
              </a:rPr>
              <a:t>Return</a:t>
            </a:r>
            <a:r>
              <a:rPr lang="vi-VN" b="1" i="0" dirty="0">
                <a:solidFill>
                  <a:srgbClr val="0D0D0D"/>
                </a:solidFill>
                <a:effectLst/>
                <a:latin typeface="Söhne"/>
              </a:rPr>
              <a:t> to </a:t>
            </a:r>
            <a:r>
              <a:rPr lang="vi-VN" b="1" i="0" dirty="0" err="1">
                <a:solidFill>
                  <a:srgbClr val="0D0D0D"/>
                </a:solidFill>
                <a:effectLst/>
                <a:latin typeface="Söhne"/>
              </a:rPr>
              <a:t>Zero</a:t>
            </a:r>
            <a:r>
              <a:rPr lang="vi-VN" b="1" i="0" dirty="0">
                <a:solidFill>
                  <a:srgbClr val="0D0D0D"/>
                </a:solidFill>
                <a:effectLst/>
                <a:latin typeface="Söhne"/>
              </a:rPr>
              <a:t>)</a:t>
            </a:r>
            <a:r>
              <a:rPr lang="vi-VN" b="0" i="0" dirty="0">
                <a:solidFill>
                  <a:srgbClr val="0D0D0D"/>
                </a:solidFill>
                <a:effectLst/>
                <a:latin typeface="Söhne"/>
              </a:rPr>
              <a:t>: Trong RZ, mỗi </a:t>
            </a:r>
            <a:r>
              <a:rPr lang="vi-VN" b="0" i="0" dirty="0" err="1">
                <a:solidFill>
                  <a:srgbClr val="0D0D0D"/>
                </a:solidFill>
                <a:effectLst/>
                <a:latin typeface="Söhne"/>
              </a:rPr>
              <a:t>bit</a:t>
            </a:r>
            <a:r>
              <a:rPr lang="vi-VN" b="0" i="0" dirty="0">
                <a:solidFill>
                  <a:srgbClr val="0D0D0D"/>
                </a:solidFill>
                <a:effectLst/>
                <a:latin typeface="Söhne"/>
              </a:rPr>
              <a:t> dữ liệu được biểu diễn trong một khoảng thời gian xác định, giống như NRZ. Tuy nhiên, ở RZ, tín hiệu sẽ trở về mức không hoặc mức trung gian giữa mỗi chu kỳ, kể cả khi </a:t>
            </a:r>
            <a:r>
              <a:rPr lang="vi-VN" b="0" i="0" dirty="0" err="1">
                <a:solidFill>
                  <a:srgbClr val="0D0D0D"/>
                </a:solidFill>
                <a:effectLst/>
                <a:latin typeface="Söhne"/>
              </a:rPr>
              <a:t>bit</a:t>
            </a:r>
            <a:r>
              <a:rPr lang="vi-VN" b="0" i="0" dirty="0">
                <a:solidFill>
                  <a:srgbClr val="0D0D0D"/>
                </a:solidFill>
                <a:effectLst/>
                <a:latin typeface="Söhne"/>
              </a:rPr>
              <a:t> dữ liệu là "1".</a:t>
            </a:r>
          </a:p>
          <a:p>
            <a:pPr algn="l"/>
            <a:r>
              <a:rPr lang="vi-VN" b="1" i="0" dirty="0">
                <a:solidFill>
                  <a:srgbClr val="0D0D0D"/>
                </a:solidFill>
                <a:effectLst/>
                <a:latin typeface="Söhne"/>
              </a:rPr>
              <a:t>Sự khác biệt về sử dụng băng thông:</a:t>
            </a:r>
            <a:endParaRPr lang="vi-VN" b="0" i="0" dirty="0">
              <a:solidFill>
                <a:srgbClr val="0D0D0D"/>
              </a:solidFill>
              <a:effectLst/>
              <a:latin typeface="Söhne"/>
            </a:endParaRPr>
          </a:p>
          <a:p>
            <a:pPr algn="l">
              <a:buFont typeface="Arial" panose="020B0604020202020204" pitchFamily="34" charset="0"/>
              <a:buChar char="•"/>
            </a:pPr>
            <a:r>
              <a:rPr lang="vi-VN" b="1" i="0" dirty="0">
                <a:solidFill>
                  <a:srgbClr val="0D0D0D"/>
                </a:solidFill>
                <a:effectLst/>
                <a:latin typeface="Söhne"/>
              </a:rPr>
              <a:t>NRZ</a:t>
            </a:r>
            <a:r>
              <a:rPr lang="vi-VN" b="0" i="0" dirty="0">
                <a:solidFill>
                  <a:srgbClr val="0D0D0D"/>
                </a:solidFill>
                <a:effectLst/>
                <a:latin typeface="Söhne"/>
              </a:rPr>
              <a:t>: Có thể tiết kiệm băng thông hơn so với RZ vì mỗi </a:t>
            </a:r>
            <a:r>
              <a:rPr lang="vi-VN" b="0" i="0" dirty="0" err="1">
                <a:solidFill>
                  <a:srgbClr val="0D0D0D"/>
                </a:solidFill>
                <a:effectLst/>
                <a:latin typeface="Söhne"/>
              </a:rPr>
              <a:t>bit</a:t>
            </a:r>
            <a:r>
              <a:rPr lang="vi-VN" b="0" i="0" dirty="0">
                <a:solidFill>
                  <a:srgbClr val="0D0D0D"/>
                </a:solidFill>
                <a:effectLst/>
                <a:latin typeface="Söhne"/>
              </a:rPr>
              <a:t> dữ liệu được biểu diễn trong một khoảng thời gian dài hơn.</a:t>
            </a:r>
          </a:p>
          <a:p>
            <a:pPr algn="l">
              <a:buFont typeface="Arial" panose="020B0604020202020204" pitchFamily="34" charset="0"/>
              <a:buChar char="•"/>
            </a:pPr>
            <a:r>
              <a:rPr lang="vi-VN" b="1" i="0" dirty="0">
                <a:solidFill>
                  <a:srgbClr val="0D0D0D"/>
                </a:solidFill>
                <a:effectLst/>
                <a:latin typeface="Söhne"/>
              </a:rPr>
              <a:t>RZ</a:t>
            </a:r>
            <a:r>
              <a:rPr lang="vi-VN" b="0" i="0" dirty="0">
                <a:solidFill>
                  <a:srgbClr val="0D0D0D"/>
                </a:solidFill>
                <a:effectLst/>
                <a:latin typeface="Söhne"/>
              </a:rPr>
              <a:t>: Thường sử dụng nhiều băng thông hơn do tín hiệu phải trở về mức không giữa mỗi chu kỳ.</a:t>
            </a:r>
          </a:p>
          <a:p>
            <a:pPr algn="l"/>
            <a:r>
              <a:rPr lang="vi-VN" b="1" i="0" dirty="0">
                <a:solidFill>
                  <a:srgbClr val="0D0D0D"/>
                </a:solidFill>
                <a:effectLst/>
                <a:latin typeface="Söhne"/>
              </a:rPr>
              <a:t>Sự đồng bộ hóa:</a:t>
            </a:r>
            <a:endParaRPr lang="vi-VN" b="0" i="0" dirty="0">
              <a:solidFill>
                <a:srgbClr val="0D0D0D"/>
              </a:solidFill>
              <a:effectLst/>
              <a:latin typeface="Söhne"/>
            </a:endParaRPr>
          </a:p>
          <a:p>
            <a:pPr algn="l">
              <a:buFont typeface="Arial" panose="020B0604020202020204" pitchFamily="34" charset="0"/>
              <a:buChar char="•"/>
            </a:pPr>
            <a:r>
              <a:rPr lang="vi-VN" b="1" i="0" dirty="0">
                <a:solidFill>
                  <a:srgbClr val="0D0D0D"/>
                </a:solidFill>
                <a:effectLst/>
                <a:latin typeface="Söhne"/>
              </a:rPr>
              <a:t>NRZ</a:t>
            </a:r>
            <a:r>
              <a:rPr lang="vi-VN" b="0" i="0" dirty="0">
                <a:solidFill>
                  <a:srgbClr val="0D0D0D"/>
                </a:solidFill>
                <a:effectLst/>
                <a:latin typeface="Söhne"/>
              </a:rPr>
              <a:t>: Dễ dàng mất đồng bộ nếu không có các </a:t>
            </a:r>
            <a:r>
              <a:rPr lang="vi-VN" b="0" i="0" dirty="0" err="1">
                <a:solidFill>
                  <a:srgbClr val="0D0D0D"/>
                </a:solidFill>
                <a:effectLst/>
                <a:latin typeface="Söhne"/>
              </a:rPr>
              <a:t>bit</a:t>
            </a:r>
            <a:r>
              <a:rPr lang="vi-VN" b="0" i="0" dirty="0">
                <a:solidFill>
                  <a:srgbClr val="0D0D0D"/>
                </a:solidFill>
                <a:effectLst/>
                <a:latin typeface="Söhne"/>
              </a:rPr>
              <a:t> đồng bộ được chèn vào dữ liệu.</a:t>
            </a:r>
          </a:p>
          <a:p>
            <a:pPr algn="l">
              <a:buFont typeface="Arial" panose="020B0604020202020204" pitchFamily="34" charset="0"/>
              <a:buChar char="•"/>
            </a:pPr>
            <a:r>
              <a:rPr lang="vi-VN" b="1" i="0" dirty="0">
                <a:solidFill>
                  <a:srgbClr val="0D0D0D"/>
                </a:solidFill>
                <a:effectLst/>
                <a:latin typeface="Söhne"/>
              </a:rPr>
              <a:t>RZ</a:t>
            </a:r>
            <a:r>
              <a:rPr lang="vi-VN" b="0" i="0" dirty="0">
                <a:solidFill>
                  <a:srgbClr val="0D0D0D"/>
                </a:solidFill>
                <a:effectLst/>
                <a:latin typeface="Söhne"/>
              </a:rPr>
              <a:t>: Dễ dàng đồng bộ hóa vì mỗi chu kỳ tín hiệu sẽ trở về mức không, giúp cho việc phát hiện </a:t>
            </a:r>
            <a:r>
              <a:rPr lang="vi-VN" b="0" i="0" dirty="0" err="1">
                <a:solidFill>
                  <a:srgbClr val="0D0D0D"/>
                </a:solidFill>
                <a:effectLst/>
                <a:latin typeface="Söhne"/>
              </a:rPr>
              <a:t>bit</a:t>
            </a:r>
            <a:r>
              <a:rPr lang="vi-VN" b="0" i="0" dirty="0">
                <a:solidFill>
                  <a:srgbClr val="0D0D0D"/>
                </a:solidFill>
                <a:effectLst/>
                <a:latin typeface="Söhne"/>
              </a:rPr>
              <a:t> bắt đầu và kết thúc dễ dàng hơn.</a:t>
            </a:r>
          </a:p>
          <a:p>
            <a:pPr marL="0" lvl="0" indent="0" algn="l" rtl="0">
              <a:lnSpc>
                <a:spcPct val="100000"/>
              </a:lnSpc>
              <a:spcBef>
                <a:spcPts val="0"/>
              </a:spcBef>
              <a:spcAft>
                <a:spcPts val="0"/>
              </a:spcAft>
              <a:buSzPts val="1400"/>
              <a:buNone/>
            </a:pPr>
            <a:br>
              <a:rPr lang="vi-VN" dirty="0"/>
            </a:br>
            <a:r>
              <a:rPr lang="vi-VN" b="0" i="0" dirty="0" err="1">
                <a:solidFill>
                  <a:srgbClr val="0D0D0D"/>
                </a:solidFill>
                <a:effectLst/>
                <a:latin typeface="Söhne"/>
              </a:rPr>
              <a:t>Controller</a:t>
            </a:r>
            <a:r>
              <a:rPr lang="vi-VN" b="0" i="0" dirty="0">
                <a:solidFill>
                  <a:srgbClr val="0D0D0D"/>
                </a:solidFill>
                <a:effectLst/>
                <a:latin typeface="Söhne"/>
              </a:rPr>
              <a:t> </a:t>
            </a:r>
            <a:r>
              <a:rPr lang="vi-VN" b="0" i="0" dirty="0" err="1">
                <a:solidFill>
                  <a:srgbClr val="0D0D0D"/>
                </a:solidFill>
                <a:effectLst/>
                <a:latin typeface="Söhne"/>
              </a:rPr>
              <a:t>Area</a:t>
            </a:r>
            <a:r>
              <a:rPr lang="vi-VN" b="0" i="0" dirty="0">
                <a:solidFill>
                  <a:srgbClr val="0D0D0D"/>
                </a:solidFill>
                <a:effectLst/>
                <a:latin typeface="Söhne"/>
              </a:rPr>
              <a:t> </a:t>
            </a:r>
            <a:r>
              <a:rPr lang="vi-VN" b="0" i="0" dirty="0" err="1">
                <a:solidFill>
                  <a:srgbClr val="0D0D0D"/>
                </a:solidFill>
                <a:effectLst/>
                <a:latin typeface="Söhne"/>
              </a:rPr>
              <a:t>Network</a:t>
            </a:r>
            <a:r>
              <a:rPr lang="vi-VN" b="0" i="0" dirty="0">
                <a:solidFill>
                  <a:srgbClr val="0D0D0D"/>
                </a:solidFill>
                <a:effectLst/>
                <a:latin typeface="Söhne"/>
              </a:rPr>
              <a:t> (CAN </a:t>
            </a:r>
            <a:r>
              <a:rPr lang="vi-VN" b="0" i="0" dirty="0" err="1">
                <a:solidFill>
                  <a:srgbClr val="0D0D0D"/>
                </a:solidFill>
                <a:effectLst/>
                <a:latin typeface="Söhne"/>
              </a:rPr>
              <a:t>bus</a:t>
            </a:r>
            <a:r>
              <a:rPr lang="vi-VN" b="0" i="0" dirty="0">
                <a:solidFill>
                  <a:srgbClr val="0D0D0D"/>
                </a:solidFill>
                <a:effectLst/>
                <a:latin typeface="Söhne"/>
              </a:rPr>
              <a:t>) thường sử dụng phương thức mã hóa NRZ (Non-</a:t>
            </a:r>
            <a:r>
              <a:rPr lang="vi-VN" b="0" i="0" dirty="0" err="1">
                <a:solidFill>
                  <a:srgbClr val="0D0D0D"/>
                </a:solidFill>
                <a:effectLst/>
                <a:latin typeface="Söhne"/>
              </a:rPr>
              <a:t>Return</a:t>
            </a:r>
            <a:r>
              <a:rPr lang="vi-VN" b="0" i="0" dirty="0">
                <a:solidFill>
                  <a:srgbClr val="0D0D0D"/>
                </a:solidFill>
                <a:effectLst/>
                <a:latin typeface="Söhne"/>
              </a:rPr>
              <a:t> to </a:t>
            </a:r>
            <a:r>
              <a:rPr lang="vi-VN" b="0" i="0" dirty="0" err="1">
                <a:solidFill>
                  <a:srgbClr val="0D0D0D"/>
                </a:solidFill>
                <a:effectLst/>
                <a:latin typeface="Söhne"/>
              </a:rPr>
              <a:t>Zero</a:t>
            </a:r>
            <a:r>
              <a:rPr lang="vi-VN" b="0" i="0" dirty="0">
                <a:solidFill>
                  <a:srgbClr val="0D0D0D"/>
                </a:solidFill>
                <a:effectLst/>
                <a:latin typeface="Söhne"/>
              </a:rPr>
              <a:t>). Trong CAN </a:t>
            </a:r>
            <a:r>
              <a:rPr lang="vi-VN" b="0" i="0" dirty="0" err="1">
                <a:solidFill>
                  <a:srgbClr val="0D0D0D"/>
                </a:solidFill>
                <a:effectLst/>
                <a:latin typeface="Söhne"/>
              </a:rPr>
              <a:t>bus</a:t>
            </a:r>
            <a:r>
              <a:rPr lang="vi-VN" b="0" i="0" dirty="0">
                <a:solidFill>
                  <a:srgbClr val="0D0D0D"/>
                </a:solidFill>
                <a:effectLst/>
                <a:latin typeface="Söhne"/>
              </a:rPr>
              <a:t>, dữ liệu được truyền dưới dạng tín hiệu điện nhị phân, trong đó mỗi </a:t>
            </a:r>
            <a:r>
              <a:rPr lang="vi-VN" b="0" i="0" dirty="0" err="1">
                <a:solidFill>
                  <a:srgbClr val="0D0D0D"/>
                </a:solidFill>
                <a:effectLst/>
                <a:latin typeface="Söhne"/>
              </a:rPr>
              <a:t>bit</a:t>
            </a:r>
            <a:r>
              <a:rPr lang="vi-VN" b="0" i="0" dirty="0">
                <a:solidFill>
                  <a:srgbClr val="0D0D0D"/>
                </a:solidFill>
                <a:effectLst/>
                <a:latin typeface="Söhne"/>
              </a:rPr>
              <a:t> dữ liệu được biểu diễn bằng một trạng thái tín hiệu cố định trong một khoảng thời gian xác định. Cụ thể, </a:t>
            </a:r>
            <a:r>
              <a:rPr lang="vi-VN" b="0" i="0" dirty="0" err="1">
                <a:solidFill>
                  <a:srgbClr val="0D0D0D"/>
                </a:solidFill>
                <a:effectLst/>
                <a:latin typeface="Söhne"/>
              </a:rPr>
              <a:t>bit</a:t>
            </a:r>
            <a:r>
              <a:rPr lang="vi-VN" b="0" i="0" dirty="0">
                <a:solidFill>
                  <a:srgbClr val="0D0D0D"/>
                </a:solidFill>
                <a:effectLst/>
                <a:latin typeface="Söhne"/>
              </a:rPr>
              <a:t> "0" và </a:t>
            </a:r>
            <a:r>
              <a:rPr lang="vi-VN" b="0" i="0" dirty="0" err="1">
                <a:solidFill>
                  <a:srgbClr val="0D0D0D"/>
                </a:solidFill>
                <a:effectLst/>
                <a:latin typeface="Söhne"/>
              </a:rPr>
              <a:t>bit</a:t>
            </a:r>
            <a:r>
              <a:rPr lang="vi-VN" b="0" i="0" dirty="0">
                <a:solidFill>
                  <a:srgbClr val="0D0D0D"/>
                </a:solidFill>
                <a:effectLst/>
                <a:latin typeface="Söhne"/>
              </a:rPr>
              <a:t> "1" được biểu diễn bằng các mức điện khác nhau trong thời gian tương ứng. Cấu trúc của tín hiệu trên CAN </a:t>
            </a:r>
            <a:r>
              <a:rPr lang="vi-VN" b="0" i="0" dirty="0" err="1">
                <a:solidFill>
                  <a:srgbClr val="0D0D0D"/>
                </a:solidFill>
                <a:effectLst/>
                <a:latin typeface="Söhne"/>
              </a:rPr>
              <a:t>bus</a:t>
            </a:r>
            <a:r>
              <a:rPr lang="vi-VN" b="0" i="0" dirty="0">
                <a:solidFill>
                  <a:srgbClr val="0D0D0D"/>
                </a:solidFill>
                <a:effectLst/>
                <a:latin typeface="Söhne"/>
              </a:rPr>
              <a:t> cho phép truyền dữ liệu một cách đáng tin cậy trong một môi trường có nhiều nhiễu và các thiết bị kết nối.</a:t>
            </a:r>
            <a:endParaRPr dirty="0"/>
          </a:p>
        </p:txBody>
      </p:sp>
      <p:sp>
        <p:nvSpPr>
          <p:cNvPr id="1133" name="Google Shape;1133;p5:notes">
            <a:extLst>
              <a:ext uri="{FF2B5EF4-FFF2-40B4-BE49-F238E27FC236}">
                <a16:creationId xmlns:a16="http://schemas.microsoft.com/office/drawing/2014/main" id="{08BC98ED-150C-7135-E41F-8243D5B0CE2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1819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a:extLst>
            <a:ext uri="{FF2B5EF4-FFF2-40B4-BE49-F238E27FC236}">
              <a16:creationId xmlns:a16="http://schemas.microsoft.com/office/drawing/2014/main" id="{00DAE718-2496-73E6-78EE-5F698D945ED6}"/>
            </a:ext>
          </a:extLst>
        </p:cNvPr>
        <p:cNvGrpSpPr/>
        <p:nvPr/>
      </p:nvGrpSpPr>
      <p:grpSpPr>
        <a:xfrm>
          <a:off x="0" y="0"/>
          <a:ext cx="0" cy="0"/>
          <a:chOff x="0" y="0"/>
          <a:chExt cx="0" cy="0"/>
        </a:xfrm>
      </p:grpSpPr>
      <p:sp>
        <p:nvSpPr>
          <p:cNvPr id="1132" name="Google Shape;1132;p5:notes">
            <a:extLst>
              <a:ext uri="{FF2B5EF4-FFF2-40B4-BE49-F238E27FC236}">
                <a16:creationId xmlns:a16="http://schemas.microsoft.com/office/drawing/2014/main" id="{DA2B4EAE-E90F-28E6-A496-2C09232DCB4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endParaRPr dirty="0"/>
          </a:p>
        </p:txBody>
      </p:sp>
      <p:sp>
        <p:nvSpPr>
          <p:cNvPr id="1133" name="Google Shape;1133;p5:notes">
            <a:extLst>
              <a:ext uri="{FF2B5EF4-FFF2-40B4-BE49-F238E27FC236}">
                <a16:creationId xmlns:a16="http://schemas.microsoft.com/office/drawing/2014/main" id="{DB0C8F53-696B-DFCF-AAFC-A9A5A31F9EF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2401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a:extLst>
            <a:ext uri="{FF2B5EF4-FFF2-40B4-BE49-F238E27FC236}">
              <a16:creationId xmlns:a16="http://schemas.microsoft.com/office/drawing/2014/main" id="{1F2205A9-B579-088E-1650-461C00C50B6E}"/>
            </a:ext>
          </a:extLst>
        </p:cNvPr>
        <p:cNvGrpSpPr/>
        <p:nvPr/>
      </p:nvGrpSpPr>
      <p:grpSpPr>
        <a:xfrm>
          <a:off x="0" y="0"/>
          <a:ext cx="0" cy="0"/>
          <a:chOff x="0" y="0"/>
          <a:chExt cx="0" cy="0"/>
        </a:xfrm>
      </p:grpSpPr>
      <p:sp>
        <p:nvSpPr>
          <p:cNvPr id="1132" name="Google Shape;1132;p5:notes">
            <a:extLst>
              <a:ext uri="{FF2B5EF4-FFF2-40B4-BE49-F238E27FC236}">
                <a16:creationId xmlns:a16="http://schemas.microsoft.com/office/drawing/2014/main" id="{EF780B32-C326-1D73-0C52-307E07C82A9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vi-VN" b="0" i="0" dirty="0">
                <a:solidFill>
                  <a:srgbClr val="252525"/>
                </a:solidFill>
                <a:effectLst/>
                <a:latin typeface="Roboto" panose="02000000000000000000" pitchFamily="2" charset="0"/>
              </a:rPr>
              <a:t>Nhiều nút khác nhau được kết nối trong mạng trên xe và mỗi nút có một "bộ dao động tinh thể" bên trong</a:t>
            </a:r>
          </a:p>
          <a:p>
            <a:pPr marL="0" lvl="0" indent="0" algn="l" rtl="0">
              <a:lnSpc>
                <a:spcPct val="100000"/>
              </a:lnSpc>
              <a:spcBef>
                <a:spcPts val="0"/>
              </a:spcBef>
              <a:spcAft>
                <a:spcPts val="0"/>
              </a:spcAft>
              <a:buSzPts val="1400"/>
              <a:buNone/>
            </a:pPr>
            <a:r>
              <a:rPr lang="vi-VN" b="0" i="0" dirty="0">
                <a:solidFill>
                  <a:srgbClr val="252525"/>
                </a:solidFill>
                <a:effectLst/>
                <a:latin typeface="Roboto" panose="02000000000000000000" pitchFamily="2" charset="0"/>
              </a:rPr>
              <a:t>tạo ra thời gian tham chiếu (sau đây gọi là đồng hồ hệ thống) để xử lý chương trình. Bộ dao động tinh</a:t>
            </a:r>
          </a:p>
          <a:p>
            <a:pPr marL="0" lvl="0" indent="0" algn="l" rtl="0">
              <a:lnSpc>
                <a:spcPct val="100000"/>
              </a:lnSpc>
              <a:spcBef>
                <a:spcPts val="0"/>
              </a:spcBef>
              <a:spcAft>
                <a:spcPts val="0"/>
              </a:spcAft>
              <a:buSzPts val="1400"/>
              <a:buNone/>
            </a:pPr>
            <a:r>
              <a:rPr lang="vi-VN" b="0" i="0" dirty="0">
                <a:solidFill>
                  <a:srgbClr val="252525"/>
                </a:solidFill>
                <a:effectLst/>
                <a:latin typeface="Roboto" panose="02000000000000000000" pitchFamily="2" charset="0"/>
              </a:rPr>
              <a:t>thể này có thể tạo ra thời gian tương đối chính xác, nhưng do mỗi nút của mạng trong xe được lắp đặt ở</a:t>
            </a:r>
          </a:p>
          <a:p>
            <a:pPr marL="0" lvl="0" indent="0" algn="l" rtl="0">
              <a:lnSpc>
                <a:spcPct val="100000"/>
              </a:lnSpc>
              <a:spcBef>
                <a:spcPts val="0"/>
              </a:spcBef>
              <a:spcAft>
                <a:spcPts val="0"/>
              </a:spcAft>
              <a:buSzPts val="1400"/>
              <a:buNone/>
            </a:pPr>
            <a:r>
              <a:rPr lang="vi-VN" b="0" i="0" dirty="0">
                <a:solidFill>
                  <a:srgbClr val="252525"/>
                </a:solidFill>
                <a:effectLst/>
                <a:latin typeface="Roboto" panose="02000000000000000000" pitchFamily="2" charset="0"/>
              </a:rPr>
              <a:t>nhiều vị trí khác nhau nên nó dễ bị ảnh hưởng bởi các yếu tố như nhiệt độ bên ngoài và thời gian bật nguồn có thể</a:t>
            </a:r>
          </a:p>
          <a:p>
            <a:pPr marL="0" lvl="0" indent="0" algn="l" rtl="0">
              <a:lnSpc>
                <a:spcPct val="100000"/>
              </a:lnSpc>
              <a:spcBef>
                <a:spcPts val="0"/>
              </a:spcBef>
              <a:spcAft>
                <a:spcPts val="0"/>
              </a:spcAft>
              <a:buSzPts val="1400"/>
              <a:buNone/>
            </a:pPr>
            <a:r>
              <a:rPr lang="vi-VN" b="0" i="0" dirty="0">
                <a:solidFill>
                  <a:srgbClr val="252525"/>
                </a:solidFill>
                <a:effectLst/>
                <a:latin typeface="Roboto" panose="02000000000000000000" pitchFamily="2" charset="0"/>
              </a:rPr>
              <a:t>khác nhau. đồng hồ hệ thống của mỗi nút sẽ khác nhau do thay đổi.</a:t>
            </a:r>
          </a:p>
          <a:p>
            <a:pPr marL="0" lvl="0" indent="0" algn="l" rtl="0">
              <a:lnSpc>
                <a:spcPct val="100000"/>
              </a:lnSpc>
              <a:spcBef>
                <a:spcPts val="0"/>
              </a:spcBef>
              <a:spcAft>
                <a:spcPts val="0"/>
              </a:spcAft>
              <a:buSzPts val="1400"/>
              <a:buNone/>
            </a:pPr>
            <a:r>
              <a:rPr lang="vi-VN" b="0" i="0" dirty="0">
                <a:solidFill>
                  <a:srgbClr val="252525"/>
                </a:solidFill>
                <a:effectLst/>
                <a:latin typeface="Roboto" panose="02000000000000000000" pitchFamily="2" charset="0"/>
              </a:rPr>
              <a:t>Trong CAN, xung nhịp hệ thống được dùng để cấu hình độ dài của 1 </a:t>
            </a:r>
            <a:r>
              <a:rPr lang="vi-VN" b="0" i="0" dirty="0" err="1">
                <a:solidFill>
                  <a:srgbClr val="252525"/>
                </a:solidFill>
                <a:effectLst/>
                <a:latin typeface="Roboto" panose="02000000000000000000" pitchFamily="2" charset="0"/>
              </a:rPr>
              <a:t>bit</a:t>
            </a:r>
            <a:r>
              <a:rPr lang="vi-VN" b="0" i="0" dirty="0">
                <a:solidFill>
                  <a:srgbClr val="252525"/>
                </a:solidFill>
                <a:effectLst/>
                <a:latin typeface="Roboto" panose="02000000000000000000" pitchFamily="2" charset="0"/>
              </a:rPr>
              <a:t> trội và </a:t>
            </a:r>
            <a:r>
              <a:rPr lang="vi-VN" b="0" i="0" dirty="0" err="1">
                <a:solidFill>
                  <a:srgbClr val="252525"/>
                </a:solidFill>
                <a:effectLst/>
                <a:latin typeface="Roboto" panose="02000000000000000000" pitchFamily="2" charset="0"/>
              </a:rPr>
              <a:t>bit</a:t>
            </a:r>
            <a:r>
              <a:rPr lang="vi-VN" b="0" i="0" dirty="0">
                <a:solidFill>
                  <a:srgbClr val="252525"/>
                </a:solidFill>
                <a:effectLst/>
                <a:latin typeface="Roboto" panose="02000000000000000000" pitchFamily="2" charset="0"/>
              </a:rPr>
              <a:t> lặn, tuy nhiên</a:t>
            </a:r>
          </a:p>
          <a:p>
            <a:pPr marL="0" lvl="0" indent="0" algn="l" rtl="0">
              <a:lnSpc>
                <a:spcPct val="100000"/>
              </a:lnSpc>
              <a:spcBef>
                <a:spcPts val="0"/>
              </a:spcBef>
              <a:spcAft>
                <a:spcPts val="0"/>
              </a:spcAft>
              <a:buSzPts val="1400"/>
              <a:buNone/>
            </a:pPr>
            <a:r>
              <a:rPr lang="vi-VN" b="0" i="0" dirty="0">
                <a:solidFill>
                  <a:srgbClr val="252525"/>
                </a:solidFill>
                <a:effectLst/>
                <a:latin typeface="Roboto" panose="02000000000000000000" pitchFamily="2" charset="0"/>
              </a:rPr>
              <a:t>nếu xung nhịp hệ thống ở mỗi nút khác nhau thì độ dài của mỗi 1 </a:t>
            </a:r>
            <a:r>
              <a:rPr lang="vi-VN" b="0" i="0" dirty="0" err="1">
                <a:solidFill>
                  <a:srgbClr val="252525"/>
                </a:solidFill>
                <a:effectLst/>
                <a:latin typeface="Roboto" panose="02000000000000000000" pitchFamily="2" charset="0"/>
              </a:rPr>
              <a:t>bit</a:t>
            </a:r>
            <a:r>
              <a:rPr lang="vi-VN" b="0" i="0" dirty="0">
                <a:solidFill>
                  <a:srgbClr val="252525"/>
                </a:solidFill>
                <a:effectLst/>
                <a:latin typeface="Roboto" panose="02000000000000000000" pitchFamily="2" charset="0"/>
              </a:rPr>
              <a:t> sẽ khác nhau. Vì độ dài 1 </a:t>
            </a:r>
            <a:r>
              <a:rPr lang="vi-VN" b="0" i="0" dirty="0" err="1">
                <a:solidFill>
                  <a:srgbClr val="252525"/>
                </a:solidFill>
                <a:effectLst/>
                <a:latin typeface="Roboto" panose="02000000000000000000" pitchFamily="2" charset="0"/>
              </a:rPr>
              <a:t>bit</a:t>
            </a:r>
            <a:endParaRPr lang="vi-VN" b="0" i="0" dirty="0">
              <a:solidFill>
                <a:srgbClr val="252525"/>
              </a:solidFill>
              <a:effectLst/>
              <a:latin typeface="Roboto" panose="02000000000000000000" pitchFamily="2" charset="0"/>
            </a:endParaRPr>
          </a:p>
          <a:p>
            <a:pPr marL="0" lvl="0" indent="0" algn="l" rtl="0">
              <a:lnSpc>
                <a:spcPct val="100000"/>
              </a:lnSpc>
              <a:spcBef>
                <a:spcPts val="0"/>
              </a:spcBef>
              <a:spcAft>
                <a:spcPts val="0"/>
              </a:spcAft>
              <a:buSzPts val="1400"/>
              <a:buNone/>
            </a:pPr>
            <a:r>
              <a:rPr lang="vi-VN" b="0" i="0" dirty="0">
                <a:solidFill>
                  <a:srgbClr val="252525"/>
                </a:solidFill>
                <a:effectLst/>
                <a:latin typeface="Roboto" panose="02000000000000000000" pitchFamily="2" charset="0"/>
              </a:rPr>
              <a:t>gây ra sự khác biệt về tốc độ liên lạc</a:t>
            </a:r>
            <a:r>
              <a:rPr lang="en-US" b="0" i="0" dirty="0">
                <a:solidFill>
                  <a:srgbClr val="252525"/>
                </a:solidFill>
                <a:effectLst/>
                <a:latin typeface="Roboto" panose="02000000000000000000" pitchFamily="2" charset="0"/>
              </a:rPr>
              <a:t> </a:t>
            </a:r>
            <a:r>
              <a:rPr lang="vi-VN" b="0" i="0" dirty="0">
                <a:solidFill>
                  <a:srgbClr val="252525"/>
                </a:solidFill>
                <a:effectLst/>
                <a:latin typeface="Roboto" panose="02000000000000000000" pitchFamily="2" charset="0"/>
              </a:rPr>
              <a:t>nên việc trao đổi dữ liệu thông thường sẽ không</a:t>
            </a:r>
            <a:r>
              <a:rPr lang="en-US" b="0" i="0" dirty="0">
                <a:solidFill>
                  <a:srgbClr val="252525"/>
                </a:solidFill>
                <a:effectLst/>
                <a:latin typeface="Roboto" panose="02000000000000000000" pitchFamily="2" charset="0"/>
              </a:rPr>
              <a:t> </a:t>
            </a:r>
            <a:r>
              <a:rPr lang="vi-VN" b="0" i="0" dirty="0">
                <a:solidFill>
                  <a:srgbClr val="252525"/>
                </a:solidFill>
                <a:effectLst/>
                <a:latin typeface="Roboto" panose="02000000000000000000" pitchFamily="2" charset="0"/>
              </a:rPr>
              <a:t>thể thực hiện được.</a:t>
            </a:r>
          </a:p>
          <a:p>
            <a:pPr marL="0" lvl="0" indent="0" algn="l" rtl="0">
              <a:lnSpc>
                <a:spcPct val="100000"/>
              </a:lnSpc>
              <a:spcBef>
                <a:spcPts val="0"/>
              </a:spcBef>
              <a:spcAft>
                <a:spcPts val="0"/>
              </a:spcAft>
              <a:buSzPts val="1400"/>
              <a:buNone/>
            </a:pPr>
            <a:endParaRPr lang="vi-VN" b="0" i="0" dirty="0">
              <a:solidFill>
                <a:srgbClr val="252525"/>
              </a:solidFill>
              <a:effectLst/>
              <a:latin typeface="Roboto" panose="02000000000000000000" pitchFamily="2" charset="0"/>
            </a:endParaRPr>
          </a:p>
          <a:p>
            <a:pPr marL="0" lvl="0" indent="0" algn="l" rtl="0">
              <a:lnSpc>
                <a:spcPct val="100000"/>
              </a:lnSpc>
              <a:spcBef>
                <a:spcPts val="0"/>
              </a:spcBef>
              <a:spcAft>
                <a:spcPts val="0"/>
              </a:spcAft>
              <a:buSzPts val="1400"/>
              <a:buNone/>
            </a:pPr>
            <a:r>
              <a:rPr lang="vi-VN" b="0" i="0" dirty="0">
                <a:solidFill>
                  <a:srgbClr val="252525"/>
                </a:solidFill>
                <a:effectLst/>
                <a:latin typeface="Roboto" panose="02000000000000000000" pitchFamily="2" charset="0"/>
              </a:rPr>
              <a:t>Sự kiểm soát để ngăn chặn điều này được gọi là ``đồng bộ hóa.'' CAN bù đắp cho sự khác biệt về đồng hồ hệ thống</a:t>
            </a:r>
          </a:p>
          <a:p>
            <a:pPr marL="0" lvl="0" indent="0" algn="l" rtl="0">
              <a:lnSpc>
                <a:spcPct val="100000"/>
              </a:lnSpc>
              <a:spcBef>
                <a:spcPts val="0"/>
              </a:spcBef>
              <a:spcAft>
                <a:spcPts val="0"/>
              </a:spcAft>
              <a:buSzPts val="1400"/>
              <a:buNone/>
            </a:pPr>
            <a:r>
              <a:rPr lang="vi-VN" b="0" i="0" dirty="0">
                <a:solidFill>
                  <a:srgbClr val="252525"/>
                </a:solidFill>
                <a:effectLst/>
                <a:latin typeface="Roboto" panose="02000000000000000000" pitchFamily="2" charset="0"/>
              </a:rPr>
              <a:t>giữa các nút và đồng bộ hóa khi tín hiệu thay đổi từ tín hiệu lặn sang tín hiệu trội (khi thay đổi từ “1” thành “0”).</a:t>
            </a:r>
          </a:p>
          <a:p>
            <a:pPr marL="0" lvl="0" indent="0" algn="l" rtl="0">
              <a:lnSpc>
                <a:spcPct val="100000"/>
              </a:lnSpc>
              <a:spcBef>
                <a:spcPts val="0"/>
              </a:spcBef>
              <a:spcAft>
                <a:spcPts val="0"/>
              </a:spcAft>
              <a:buSzPts val="1400"/>
              <a:buNone/>
            </a:pPr>
            <a:endParaRPr lang="vi-VN" b="0" i="0" dirty="0">
              <a:solidFill>
                <a:srgbClr val="252525"/>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b="0" i="0" dirty="0">
                <a:solidFill>
                  <a:srgbClr val="252525"/>
                </a:solidFill>
                <a:effectLst/>
                <a:latin typeface="Roboto" panose="02000000000000000000" pitchFamily="2" charset="0"/>
              </a:rPr>
              <a:t>Điều kiện tiên quyết cơ bản để truyền dữ liệu chính xác là các đối tác truyền thông được đồng bộ hóa. Cạnh tín hiệu từ trội đến lặn của </a:t>
            </a:r>
            <a:r>
              <a:rPr lang="vi-VN" b="0" i="0" dirty="0" err="1">
                <a:solidFill>
                  <a:srgbClr val="252525"/>
                </a:solidFill>
                <a:effectLst/>
                <a:latin typeface="Roboto" panose="02000000000000000000" pitchFamily="2" charset="0"/>
              </a:rPr>
              <a:t>bit</a:t>
            </a:r>
            <a:r>
              <a:rPr lang="vi-VN" b="0" i="0" dirty="0">
                <a:solidFill>
                  <a:srgbClr val="252525"/>
                </a:solidFill>
                <a:effectLst/>
                <a:latin typeface="Roboto" panose="02000000000000000000" pitchFamily="2" charset="0"/>
              </a:rPr>
              <a:t> bắt đầu dùng để tạo ra tính đồng bộ (</a:t>
            </a:r>
            <a:r>
              <a:rPr lang="vi-VN" b="0" i="0" dirty="0" err="1">
                <a:solidFill>
                  <a:srgbClr val="252525"/>
                </a:solidFill>
                <a:effectLst/>
                <a:latin typeface="Roboto" panose="02000000000000000000" pitchFamily="2" charset="0"/>
              </a:rPr>
              <a:t>Start</a:t>
            </a:r>
            <a:r>
              <a:rPr lang="vi-VN" b="0" i="0" dirty="0">
                <a:solidFill>
                  <a:srgbClr val="252525"/>
                </a:solidFill>
                <a:effectLst/>
                <a:latin typeface="Roboto" panose="02000000000000000000" pitchFamily="2" charset="0"/>
              </a:rPr>
              <a:t> </a:t>
            </a:r>
            <a:r>
              <a:rPr lang="vi-VN" b="0" i="0" dirty="0" err="1">
                <a:solidFill>
                  <a:srgbClr val="252525"/>
                </a:solidFill>
                <a:effectLst/>
                <a:latin typeface="Roboto" panose="02000000000000000000" pitchFamily="2" charset="0"/>
              </a:rPr>
              <a:t>Of</a:t>
            </a:r>
            <a:r>
              <a:rPr lang="vi-VN" b="0" i="0" dirty="0">
                <a:solidFill>
                  <a:srgbClr val="252525"/>
                </a:solidFill>
                <a:effectLst/>
                <a:latin typeface="Roboto" panose="02000000000000000000" pitchFamily="2" charset="0"/>
              </a:rPr>
              <a:t> </a:t>
            </a:r>
            <a:r>
              <a:rPr lang="vi-VN" b="0" i="0" dirty="0" err="1">
                <a:solidFill>
                  <a:srgbClr val="252525"/>
                </a:solidFill>
                <a:effectLst/>
                <a:latin typeface="Roboto" panose="02000000000000000000" pitchFamily="2" charset="0"/>
              </a:rPr>
              <a:t>Frame</a:t>
            </a:r>
            <a:r>
              <a:rPr lang="vi-VN" b="0" i="0" dirty="0">
                <a:solidFill>
                  <a:srgbClr val="252525"/>
                </a:solidFill>
                <a:effectLst/>
                <a:latin typeface="Roboto" panose="02000000000000000000" pitchFamily="2" charset="0"/>
              </a:rPr>
              <a:t> - SOF) của thông báo CAN. Sau đó, cơ chế đồng bộ lại</a:t>
            </a:r>
            <a:r>
              <a:rPr lang="en-US" b="0" i="0" dirty="0">
                <a:solidFill>
                  <a:srgbClr val="252525"/>
                </a:solidFill>
                <a:effectLst/>
                <a:latin typeface="Roboto" panose="02000000000000000000" pitchFamily="2" charset="0"/>
              </a:rPr>
              <a:t> </a:t>
            </a:r>
            <a:r>
              <a:rPr lang="en-US" b="1" i="0" dirty="0">
                <a:solidFill>
                  <a:srgbClr val="252525"/>
                </a:solidFill>
                <a:effectLst/>
                <a:latin typeface="Roboto" panose="02000000000000000000" pitchFamily="2" charset="0"/>
              </a:rPr>
              <a:t>Resynchronization</a:t>
            </a:r>
            <a:r>
              <a:rPr lang="vi-VN" b="0" i="0" dirty="0">
                <a:solidFill>
                  <a:srgbClr val="252525"/>
                </a:solidFill>
                <a:effectLst/>
                <a:latin typeface="Roboto" panose="02000000000000000000" pitchFamily="2" charset="0"/>
              </a:rPr>
              <a:t> được sử dụng để duy trì tính đồng bộ cho đến khi </a:t>
            </a:r>
            <a:endParaRPr lang="en-US" b="0" i="0" dirty="0">
              <a:solidFill>
                <a:srgbClr val="252525"/>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b="0" i="0" dirty="0">
                <a:solidFill>
                  <a:srgbClr val="252525"/>
                </a:solidFill>
                <a:effectLst/>
                <a:latin typeface="Roboto" panose="02000000000000000000" pitchFamily="2" charset="0"/>
              </a:rPr>
              <a:t>kết thúc quá trình truyền tin nhắn.</a:t>
            </a:r>
            <a:endParaRPr lang="en-US" b="0" i="0" dirty="0">
              <a:solidFill>
                <a:srgbClr val="252525"/>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dirty="0">
              <a:solidFill>
                <a:srgbClr val="252525"/>
              </a:solidFill>
              <a:effectLst/>
              <a:latin typeface="Roboto" panose="02000000000000000000" pitchFamily="2" charset="0"/>
            </a:endParaRPr>
          </a:p>
          <a:p>
            <a:pPr marL="0" lvl="0" indent="0" algn="l" rtl="0">
              <a:lnSpc>
                <a:spcPct val="100000"/>
              </a:lnSpc>
              <a:spcBef>
                <a:spcPts val="0"/>
              </a:spcBef>
              <a:spcAft>
                <a:spcPts val="0"/>
              </a:spcAft>
              <a:buSzPts val="1400"/>
              <a:buNone/>
            </a:pPr>
            <a:r>
              <a:rPr lang="en-US" b="0" i="0" dirty="0" err="1">
                <a:solidFill>
                  <a:srgbClr val="0D0D0D"/>
                </a:solidFill>
                <a:effectLst/>
                <a:latin typeface="Söhne"/>
              </a:rPr>
              <a:t>việc</a:t>
            </a:r>
            <a:r>
              <a:rPr lang="en-US" b="0" i="0" dirty="0">
                <a:solidFill>
                  <a:srgbClr val="0D0D0D"/>
                </a:solidFill>
                <a:effectLst/>
                <a:latin typeface="Söhne"/>
              </a:rPr>
              <a:t> </a:t>
            </a:r>
            <a:r>
              <a:rPr lang="en-US" b="0" i="0" dirty="0" err="1">
                <a:solidFill>
                  <a:srgbClr val="0D0D0D"/>
                </a:solidFill>
                <a:effectLst/>
                <a:latin typeface="Söhne"/>
              </a:rPr>
              <a:t>đảm</a:t>
            </a:r>
            <a:r>
              <a:rPr lang="en-US" b="0" i="0" dirty="0">
                <a:solidFill>
                  <a:srgbClr val="0D0D0D"/>
                </a:solidFill>
                <a:effectLst/>
                <a:latin typeface="Söhne"/>
              </a:rPr>
              <a:t> </a:t>
            </a:r>
            <a:r>
              <a:rPr lang="en-US" b="0" i="0" dirty="0" err="1">
                <a:solidFill>
                  <a:srgbClr val="0D0D0D"/>
                </a:solidFill>
                <a:effectLst/>
                <a:latin typeface="Söhne"/>
              </a:rPr>
              <a:t>bảo</a:t>
            </a:r>
            <a:r>
              <a:rPr lang="en-US" b="0" i="0" dirty="0">
                <a:solidFill>
                  <a:srgbClr val="0D0D0D"/>
                </a:solidFill>
                <a:effectLst/>
                <a:latin typeface="Söhne"/>
              </a:rPr>
              <a:t> </a:t>
            </a:r>
            <a:r>
              <a:rPr lang="en-US" b="0" i="0" dirty="0" err="1">
                <a:solidFill>
                  <a:srgbClr val="0D0D0D"/>
                </a:solidFill>
                <a:effectLst/>
                <a:latin typeface="Söhne"/>
              </a:rPr>
              <a:t>các</a:t>
            </a:r>
            <a:r>
              <a:rPr lang="en-US" b="0" i="0" dirty="0">
                <a:solidFill>
                  <a:srgbClr val="0D0D0D"/>
                </a:solidFill>
                <a:effectLst/>
                <a:latin typeface="Söhne"/>
              </a:rPr>
              <a:t> </a:t>
            </a:r>
            <a:r>
              <a:rPr lang="en-US" b="0" i="0" dirty="0" err="1">
                <a:solidFill>
                  <a:srgbClr val="0D0D0D"/>
                </a:solidFill>
                <a:effectLst/>
                <a:latin typeface="Söhne"/>
              </a:rPr>
              <a:t>thiết</a:t>
            </a:r>
            <a:r>
              <a:rPr lang="en-US" b="0" i="0" dirty="0">
                <a:solidFill>
                  <a:srgbClr val="0D0D0D"/>
                </a:solidFill>
                <a:effectLst/>
                <a:latin typeface="Söhne"/>
              </a:rPr>
              <a:t> </a:t>
            </a:r>
            <a:r>
              <a:rPr lang="en-US" b="0" i="0" dirty="0" err="1">
                <a:solidFill>
                  <a:srgbClr val="0D0D0D"/>
                </a:solidFill>
                <a:effectLst/>
                <a:latin typeface="Söhne"/>
              </a:rPr>
              <a:t>bị</a:t>
            </a:r>
            <a:r>
              <a:rPr lang="en-US" b="0" i="0" dirty="0">
                <a:solidFill>
                  <a:srgbClr val="0D0D0D"/>
                </a:solidFill>
                <a:effectLst/>
                <a:latin typeface="Söhne"/>
              </a:rPr>
              <a:t> </a:t>
            </a:r>
            <a:r>
              <a:rPr lang="en-US" b="0" i="0" dirty="0" err="1">
                <a:solidFill>
                  <a:srgbClr val="0D0D0D"/>
                </a:solidFill>
                <a:effectLst/>
                <a:latin typeface="Söhne"/>
              </a:rPr>
              <a:t>gửi</a:t>
            </a:r>
            <a:r>
              <a:rPr lang="en-US" b="0" i="0" dirty="0">
                <a:solidFill>
                  <a:srgbClr val="0D0D0D"/>
                </a:solidFill>
                <a:effectLst/>
                <a:latin typeface="Söhne"/>
              </a:rPr>
              <a:t> </a:t>
            </a:r>
            <a:r>
              <a:rPr lang="en-US" b="0" i="0" dirty="0" err="1">
                <a:solidFill>
                  <a:srgbClr val="0D0D0D"/>
                </a:solidFill>
                <a:effectLst/>
                <a:latin typeface="Söhne"/>
              </a:rPr>
              <a:t>và</a:t>
            </a:r>
            <a:r>
              <a:rPr lang="en-US" b="0" i="0" dirty="0">
                <a:solidFill>
                  <a:srgbClr val="0D0D0D"/>
                </a:solidFill>
                <a:effectLst/>
                <a:latin typeface="Söhne"/>
              </a:rPr>
              <a:t> </a:t>
            </a:r>
            <a:r>
              <a:rPr lang="en-US" b="0" i="0" dirty="0" err="1">
                <a:solidFill>
                  <a:srgbClr val="0D0D0D"/>
                </a:solidFill>
                <a:effectLst/>
                <a:latin typeface="Söhne"/>
              </a:rPr>
              <a:t>nhận</a:t>
            </a:r>
            <a:r>
              <a:rPr lang="en-US" b="0" i="0" dirty="0">
                <a:solidFill>
                  <a:srgbClr val="0D0D0D"/>
                </a:solidFill>
                <a:effectLst/>
                <a:latin typeface="Söhne"/>
              </a:rPr>
              <a:t> </a:t>
            </a:r>
            <a:r>
              <a:rPr lang="en-US" b="0" i="0" dirty="0" err="1">
                <a:solidFill>
                  <a:srgbClr val="0D0D0D"/>
                </a:solidFill>
                <a:effectLst/>
                <a:latin typeface="Söhne"/>
              </a:rPr>
              <a:t>đồng</a:t>
            </a:r>
            <a:r>
              <a:rPr lang="en-US" b="0" i="0" dirty="0">
                <a:solidFill>
                  <a:srgbClr val="0D0D0D"/>
                </a:solidFill>
                <a:effectLst/>
                <a:latin typeface="Söhne"/>
              </a:rPr>
              <a:t> </a:t>
            </a:r>
            <a:r>
              <a:rPr lang="en-US" b="0" i="0" dirty="0" err="1">
                <a:solidFill>
                  <a:srgbClr val="0D0D0D"/>
                </a:solidFill>
                <a:effectLst/>
                <a:latin typeface="Söhne"/>
              </a:rPr>
              <a:t>bộ</a:t>
            </a:r>
            <a:r>
              <a:rPr lang="en-US" b="0" i="0" dirty="0">
                <a:solidFill>
                  <a:srgbClr val="0D0D0D"/>
                </a:solidFill>
                <a:effectLst/>
                <a:latin typeface="Söhne"/>
              </a:rPr>
              <a:t> </a:t>
            </a:r>
            <a:r>
              <a:rPr lang="en-US" b="0" i="0" dirty="0" err="1">
                <a:solidFill>
                  <a:srgbClr val="0D0D0D"/>
                </a:solidFill>
                <a:effectLst/>
                <a:latin typeface="Söhne"/>
              </a:rPr>
              <a:t>vẫn</a:t>
            </a:r>
            <a:r>
              <a:rPr lang="en-US" b="0" i="0" dirty="0">
                <a:solidFill>
                  <a:srgbClr val="0D0D0D"/>
                </a:solidFill>
                <a:effectLst/>
                <a:latin typeface="Söhne"/>
              </a:rPr>
              <a:t> </a:t>
            </a:r>
            <a:r>
              <a:rPr lang="en-US" b="0" i="0" dirty="0" err="1">
                <a:solidFill>
                  <a:srgbClr val="0D0D0D"/>
                </a:solidFill>
                <a:effectLst/>
                <a:latin typeface="Söhne"/>
              </a:rPr>
              <a:t>là</a:t>
            </a:r>
            <a:r>
              <a:rPr lang="en-US" b="0" i="0" dirty="0">
                <a:solidFill>
                  <a:srgbClr val="0D0D0D"/>
                </a:solidFill>
                <a:effectLst/>
                <a:latin typeface="Söhne"/>
              </a:rPr>
              <a:t> </a:t>
            </a:r>
            <a:r>
              <a:rPr lang="en-US" b="0" i="0" dirty="0" err="1">
                <a:solidFill>
                  <a:srgbClr val="0D0D0D"/>
                </a:solidFill>
                <a:effectLst/>
                <a:latin typeface="Söhne"/>
              </a:rPr>
              <a:t>một</a:t>
            </a:r>
            <a:r>
              <a:rPr lang="en-US" b="0" i="0" dirty="0">
                <a:solidFill>
                  <a:srgbClr val="0D0D0D"/>
                </a:solidFill>
                <a:effectLst/>
                <a:latin typeface="Söhne"/>
              </a:rPr>
              <a:t> </a:t>
            </a:r>
            <a:r>
              <a:rPr lang="en-US" b="0" i="0" dirty="0" err="1">
                <a:solidFill>
                  <a:srgbClr val="0D0D0D"/>
                </a:solidFill>
                <a:effectLst/>
                <a:latin typeface="Söhne"/>
              </a:rPr>
              <a:t>yếu</a:t>
            </a:r>
            <a:r>
              <a:rPr lang="en-US" b="0" i="0" dirty="0">
                <a:solidFill>
                  <a:srgbClr val="0D0D0D"/>
                </a:solidFill>
                <a:effectLst/>
                <a:latin typeface="Söhne"/>
              </a:rPr>
              <a:t> </a:t>
            </a:r>
            <a:r>
              <a:rPr lang="en-US" b="0" i="0" dirty="0" err="1">
                <a:solidFill>
                  <a:srgbClr val="0D0D0D"/>
                </a:solidFill>
                <a:effectLst/>
                <a:latin typeface="Söhne"/>
              </a:rPr>
              <a:t>tố</a:t>
            </a:r>
            <a:r>
              <a:rPr lang="en-US" b="0" i="0" dirty="0">
                <a:solidFill>
                  <a:srgbClr val="0D0D0D"/>
                </a:solidFill>
                <a:effectLst/>
                <a:latin typeface="Söhne"/>
              </a:rPr>
              <a:t> </a:t>
            </a:r>
            <a:r>
              <a:rPr lang="en-US" b="0" i="0" dirty="0" err="1">
                <a:solidFill>
                  <a:srgbClr val="0D0D0D"/>
                </a:solidFill>
                <a:effectLst/>
                <a:latin typeface="Söhne"/>
              </a:rPr>
              <a:t>quan</a:t>
            </a:r>
            <a:r>
              <a:rPr lang="en-US" b="0" i="0" dirty="0">
                <a:solidFill>
                  <a:srgbClr val="0D0D0D"/>
                </a:solidFill>
                <a:effectLst/>
                <a:latin typeface="Söhne"/>
              </a:rPr>
              <a:t> </a:t>
            </a:r>
            <a:r>
              <a:rPr lang="en-US" b="0" i="0" dirty="0" err="1">
                <a:solidFill>
                  <a:srgbClr val="0D0D0D"/>
                </a:solidFill>
                <a:effectLst/>
                <a:latin typeface="Söhne"/>
              </a:rPr>
              <a:t>trọng</a:t>
            </a:r>
            <a:r>
              <a:rPr lang="en-US" b="0" i="0" dirty="0">
                <a:solidFill>
                  <a:srgbClr val="0D0D0D"/>
                </a:solidFill>
                <a:effectLst/>
                <a:latin typeface="Söhne"/>
              </a:rPr>
              <a:t>. </a:t>
            </a:r>
            <a:r>
              <a:rPr lang="en-US" b="0" i="0" dirty="0" err="1">
                <a:solidFill>
                  <a:srgbClr val="0D0D0D"/>
                </a:solidFill>
                <a:effectLst/>
                <a:latin typeface="Söhne"/>
              </a:rPr>
              <a:t>Sự</a:t>
            </a:r>
            <a:r>
              <a:rPr lang="en-US" b="0" i="0" dirty="0">
                <a:solidFill>
                  <a:srgbClr val="0D0D0D"/>
                </a:solidFill>
                <a:effectLst/>
                <a:latin typeface="Söhne"/>
              </a:rPr>
              <a:t> </a:t>
            </a:r>
            <a:r>
              <a:rPr lang="en-US" b="0" i="0" dirty="0" err="1">
                <a:solidFill>
                  <a:srgbClr val="0D0D0D"/>
                </a:solidFill>
                <a:effectLst/>
                <a:latin typeface="Söhne"/>
              </a:rPr>
              <a:t>mất</a:t>
            </a:r>
            <a:r>
              <a:rPr lang="en-US" b="0" i="0" dirty="0">
                <a:solidFill>
                  <a:srgbClr val="0D0D0D"/>
                </a:solidFill>
                <a:effectLst/>
                <a:latin typeface="Söhne"/>
              </a:rPr>
              <a:t> </a:t>
            </a:r>
            <a:r>
              <a:rPr lang="en-US" b="0" i="0" dirty="0" err="1">
                <a:solidFill>
                  <a:srgbClr val="0D0D0D"/>
                </a:solidFill>
                <a:effectLst/>
                <a:latin typeface="Söhne"/>
              </a:rPr>
              <a:t>đồng</a:t>
            </a:r>
            <a:r>
              <a:rPr lang="en-US" b="0" i="0" dirty="0">
                <a:solidFill>
                  <a:srgbClr val="0D0D0D"/>
                </a:solidFill>
                <a:effectLst/>
                <a:latin typeface="Söhne"/>
              </a:rPr>
              <a:t> </a:t>
            </a:r>
            <a:r>
              <a:rPr lang="en-US" b="0" i="0" dirty="0" err="1">
                <a:solidFill>
                  <a:srgbClr val="0D0D0D"/>
                </a:solidFill>
                <a:effectLst/>
                <a:latin typeface="Söhne"/>
              </a:rPr>
              <a:t>bộ</a:t>
            </a:r>
            <a:r>
              <a:rPr lang="en-US" b="0" i="0" dirty="0">
                <a:solidFill>
                  <a:srgbClr val="0D0D0D"/>
                </a:solidFill>
                <a:effectLst/>
                <a:latin typeface="Söhne"/>
              </a:rPr>
              <a:t> </a:t>
            </a:r>
            <a:r>
              <a:rPr lang="en-US" b="0" i="0" dirty="0" err="1">
                <a:solidFill>
                  <a:srgbClr val="0D0D0D"/>
                </a:solidFill>
                <a:effectLst/>
                <a:latin typeface="Söhne"/>
              </a:rPr>
              <a:t>có</a:t>
            </a:r>
            <a:r>
              <a:rPr lang="en-US" b="0" i="0" dirty="0">
                <a:solidFill>
                  <a:srgbClr val="0D0D0D"/>
                </a:solidFill>
                <a:effectLst/>
                <a:latin typeface="Söhne"/>
              </a:rPr>
              <a:t> </a:t>
            </a:r>
            <a:r>
              <a:rPr lang="en-US" b="0" i="0" dirty="0" err="1">
                <a:solidFill>
                  <a:srgbClr val="0D0D0D"/>
                </a:solidFill>
                <a:effectLst/>
                <a:latin typeface="Söhne"/>
              </a:rPr>
              <a:t>thể</a:t>
            </a:r>
            <a:r>
              <a:rPr lang="en-US" b="0" i="0" dirty="0">
                <a:solidFill>
                  <a:srgbClr val="0D0D0D"/>
                </a:solidFill>
                <a:effectLst/>
                <a:latin typeface="Söhne"/>
              </a:rPr>
              <a:t> </a:t>
            </a:r>
            <a:r>
              <a:rPr lang="en-US" b="0" i="0" dirty="0" err="1">
                <a:solidFill>
                  <a:srgbClr val="0D0D0D"/>
                </a:solidFill>
                <a:effectLst/>
                <a:latin typeface="Söhne"/>
              </a:rPr>
              <a:t>gây</a:t>
            </a:r>
            <a:r>
              <a:rPr lang="en-US" b="0" i="0" dirty="0">
                <a:solidFill>
                  <a:srgbClr val="0D0D0D"/>
                </a:solidFill>
                <a:effectLst/>
                <a:latin typeface="Söhne"/>
              </a:rPr>
              <a:t> </a:t>
            </a:r>
            <a:r>
              <a:rPr lang="en-US" b="0" i="0" dirty="0" err="1">
                <a:solidFill>
                  <a:srgbClr val="0D0D0D"/>
                </a:solidFill>
                <a:effectLst/>
                <a:latin typeface="Söhne"/>
              </a:rPr>
              <a:t>ra</a:t>
            </a:r>
            <a:r>
              <a:rPr lang="en-US" b="0" i="0" dirty="0">
                <a:solidFill>
                  <a:srgbClr val="0D0D0D"/>
                </a:solidFill>
                <a:effectLst/>
                <a:latin typeface="Söhne"/>
              </a:rPr>
              <a:t> </a:t>
            </a:r>
            <a:r>
              <a:rPr lang="en-US" b="0" i="0" dirty="0" err="1">
                <a:solidFill>
                  <a:srgbClr val="0D0D0D"/>
                </a:solidFill>
                <a:effectLst/>
                <a:latin typeface="Söhne"/>
              </a:rPr>
              <a:t>lỗi</a:t>
            </a:r>
            <a:r>
              <a:rPr lang="en-US" b="0" i="0" dirty="0">
                <a:solidFill>
                  <a:srgbClr val="0D0D0D"/>
                </a:solidFill>
                <a:effectLst/>
                <a:latin typeface="Söhne"/>
              </a:rPr>
              <a:t> </a:t>
            </a:r>
            <a:r>
              <a:rPr lang="en-US" b="0" i="0" dirty="0" err="1">
                <a:solidFill>
                  <a:srgbClr val="0D0D0D"/>
                </a:solidFill>
                <a:effectLst/>
                <a:latin typeface="Söhne"/>
              </a:rPr>
              <a:t>dữ</a:t>
            </a:r>
            <a:r>
              <a:rPr lang="en-US" b="0" i="0" dirty="0">
                <a:solidFill>
                  <a:srgbClr val="0D0D0D"/>
                </a:solidFill>
                <a:effectLst/>
                <a:latin typeface="Söhne"/>
              </a:rPr>
              <a:t> </a:t>
            </a:r>
            <a:r>
              <a:rPr lang="en-US" b="0" i="0" dirty="0" err="1">
                <a:solidFill>
                  <a:srgbClr val="0D0D0D"/>
                </a:solidFill>
                <a:effectLst/>
                <a:latin typeface="Söhne"/>
              </a:rPr>
              <a:t>liệu</a:t>
            </a:r>
            <a:r>
              <a:rPr lang="en-US" b="0" i="0" dirty="0">
                <a:solidFill>
                  <a:srgbClr val="0D0D0D"/>
                </a:solidFill>
                <a:effectLst/>
                <a:latin typeface="Söhne"/>
              </a:rPr>
              <a:t>.</a:t>
            </a:r>
            <a:endParaRPr lang="en-US" b="0" i="0" dirty="0">
              <a:solidFill>
                <a:srgbClr val="252525"/>
              </a:solidFill>
              <a:effectLst/>
              <a:latin typeface="Roboto" panose="02000000000000000000" pitchFamily="2" charset="0"/>
            </a:endParaRPr>
          </a:p>
          <a:p>
            <a:pPr marL="0" lvl="0" indent="0" algn="l" rtl="0">
              <a:lnSpc>
                <a:spcPct val="100000"/>
              </a:lnSpc>
              <a:spcBef>
                <a:spcPts val="0"/>
              </a:spcBef>
              <a:spcAft>
                <a:spcPts val="0"/>
              </a:spcAft>
              <a:buSzPts val="1400"/>
              <a:buNone/>
            </a:pPr>
            <a:endParaRPr lang="en-US" b="0" i="0" dirty="0">
              <a:solidFill>
                <a:srgbClr val="252525"/>
              </a:solidFill>
              <a:effectLst/>
              <a:latin typeface="Roboto" panose="02000000000000000000" pitchFamily="2" charset="0"/>
            </a:endParaRPr>
          </a:p>
          <a:p>
            <a:pPr marL="0" lvl="0" indent="0" algn="l" rtl="0">
              <a:lnSpc>
                <a:spcPct val="100000"/>
              </a:lnSpc>
              <a:spcBef>
                <a:spcPts val="0"/>
              </a:spcBef>
              <a:spcAft>
                <a:spcPts val="0"/>
              </a:spcAft>
              <a:buSzPts val="1400"/>
              <a:buNone/>
            </a:pPr>
            <a:r>
              <a:rPr lang="vi-VN" b="0" i="0" dirty="0">
                <a:solidFill>
                  <a:srgbClr val="252525"/>
                </a:solidFill>
                <a:effectLst/>
                <a:latin typeface="Roboto" panose="02000000000000000000" pitchFamily="2" charset="0"/>
              </a:rPr>
              <a:t>Cơ chế tái đồng bộ hóa</a:t>
            </a:r>
            <a:r>
              <a:rPr lang="en-US" b="0" i="0" dirty="0">
                <a:solidFill>
                  <a:srgbClr val="252525"/>
                </a:solidFill>
                <a:effectLst/>
                <a:latin typeface="Roboto" panose="02000000000000000000" pitchFamily="2" charset="0"/>
              </a:rPr>
              <a:t> </a:t>
            </a:r>
            <a:r>
              <a:rPr lang="en-US" b="1" i="0" dirty="0">
                <a:solidFill>
                  <a:srgbClr val="252525"/>
                </a:solidFill>
                <a:effectLst/>
                <a:latin typeface="Roboto" panose="02000000000000000000" pitchFamily="2" charset="0"/>
              </a:rPr>
              <a:t>Resynchronization</a:t>
            </a:r>
            <a:r>
              <a:rPr lang="vi-VN" b="0" i="0" dirty="0">
                <a:solidFill>
                  <a:srgbClr val="252525"/>
                </a:solidFill>
                <a:effectLst/>
                <a:latin typeface="Roboto" panose="02000000000000000000" pitchFamily="2" charset="0"/>
              </a:rPr>
              <a:t> dựa trên việc đánh giá các cạnh tín hiệu từ lặn đến chiếm ưu thế. Các biên tín hiệu như vậy được đảm bảo bởi cơ chế được gọi là cơ chế nhồi </a:t>
            </a:r>
            <a:r>
              <a:rPr lang="vi-VN" b="0" i="0" dirty="0" err="1">
                <a:solidFill>
                  <a:srgbClr val="252525"/>
                </a:solidFill>
                <a:effectLst/>
                <a:latin typeface="Roboto" panose="02000000000000000000" pitchFamily="2" charset="0"/>
              </a:rPr>
              <a:t>bit</a:t>
            </a:r>
            <a:r>
              <a:rPr lang="vi-VN" b="0" i="0" dirty="0">
                <a:solidFill>
                  <a:srgbClr val="252525"/>
                </a:solidFill>
                <a:effectLst/>
                <a:latin typeface="Roboto" panose="02000000000000000000" pitchFamily="2" charset="0"/>
              </a:rPr>
              <a:t>. </a:t>
            </a:r>
            <a:endParaRPr lang="en-US" b="0" i="0" dirty="0">
              <a:solidFill>
                <a:srgbClr val="252525"/>
              </a:solidFill>
              <a:effectLst/>
              <a:latin typeface="Roboto" panose="02000000000000000000" pitchFamily="2" charset="0"/>
            </a:endParaRPr>
          </a:p>
          <a:p>
            <a:pPr marL="0" lvl="0" indent="0" algn="l" rtl="0">
              <a:lnSpc>
                <a:spcPct val="100000"/>
              </a:lnSpc>
              <a:spcBef>
                <a:spcPts val="0"/>
              </a:spcBef>
              <a:spcAft>
                <a:spcPts val="0"/>
              </a:spcAft>
              <a:buSzPts val="1400"/>
              <a:buNone/>
            </a:pPr>
            <a:endParaRPr dirty="0"/>
          </a:p>
        </p:txBody>
      </p:sp>
      <p:sp>
        <p:nvSpPr>
          <p:cNvPr id="1133" name="Google Shape;1133;p5:notes">
            <a:extLst>
              <a:ext uri="{FF2B5EF4-FFF2-40B4-BE49-F238E27FC236}">
                <a16:creationId xmlns:a16="http://schemas.microsoft.com/office/drawing/2014/main" id="{F72CB33A-7426-547F-3540-3E2AF323496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1796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a:extLst>
            <a:ext uri="{FF2B5EF4-FFF2-40B4-BE49-F238E27FC236}">
              <a16:creationId xmlns:a16="http://schemas.microsoft.com/office/drawing/2014/main" id="{034FE3D2-E1C0-3896-0348-6CF4E00EE562}"/>
            </a:ext>
          </a:extLst>
        </p:cNvPr>
        <p:cNvGrpSpPr/>
        <p:nvPr/>
      </p:nvGrpSpPr>
      <p:grpSpPr>
        <a:xfrm>
          <a:off x="0" y="0"/>
          <a:ext cx="0" cy="0"/>
          <a:chOff x="0" y="0"/>
          <a:chExt cx="0" cy="0"/>
        </a:xfrm>
      </p:grpSpPr>
      <p:sp>
        <p:nvSpPr>
          <p:cNvPr id="1132" name="Google Shape;1132;p5:notes">
            <a:extLst>
              <a:ext uri="{FF2B5EF4-FFF2-40B4-BE49-F238E27FC236}">
                <a16:creationId xmlns:a16="http://schemas.microsoft.com/office/drawing/2014/main" id="{FB7F3AEA-6F10-F1BA-8871-7A993A73FF4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vi-VN" dirty="0"/>
              <a:t>Tất cả các nút </a:t>
            </a:r>
            <a:r>
              <a:rPr lang="vi-VN" dirty="0" err="1"/>
              <a:t>Rx</a:t>
            </a:r>
            <a:r>
              <a:rPr lang="vi-VN" dirty="0"/>
              <a:t> đều có các xung nhịp bên trong tùy thuộc vào việc nó biết khi nào một </a:t>
            </a:r>
            <a:r>
              <a:rPr lang="vi-VN" dirty="0" err="1"/>
              <a:t>bit</a:t>
            </a:r>
            <a:r>
              <a:rPr lang="vi-VN" dirty="0"/>
              <a:t> kết thúc và khi nào </a:t>
            </a:r>
            <a:r>
              <a:rPr lang="vi-VN" dirty="0" err="1"/>
              <a:t>bit</a:t>
            </a:r>
            <a:r>
              <a:rPr lang="vi-VN" dirty="0"/>
              <a:t> tiếp theo bắt đầu trên </a:t>
            </a:r>
            <a:r>
              <a:rPr lang="vi-VN" dirty="0" err="1"/>
              <a:t>bus</a:t>
            </a:r>
            <a:r>
              <a:rPr lang="vi-VN" dirty="0"/>
              <a:t>. Nhưng với mỗi </a:t>
            </a:r>
            <a:r>
              <a:rPr lang="vi-VN" dirty="0" err="1"/>
              <a:t>bit</a:t>
            </a:r>
            <a:r>
              <a:rPr lang="vi-VN" dirty="0"/>
              <a:t>, dung sai hoặc lỗi </a:t>
            </a:r>
            <a:r>
              <a:rPr lang="vi-VN" dirty="0" err="1"/>
              <a:t>delta</a:t>
            </a:r>
            <a:r>
              <a:rPr lang="vi-VN" dirty="0"/>
              <a:t> vẫn tiếp tục tăng lên.</a:t>
            </a:r>
          </a:p>
          <a:p>
            <a:pPr marL="0" lvl="0" indent="0" algn="l" rtl="0">
              <a:lnSpc>
                <a:spcPct val="100000"/>
              </a:lnSpc>
              <a:spcBef>
                <a:spcPts val="0"/>
              </a:spcBef>
              <a:spcAft>
                <a:spcPts val="0"/>
              </a:spcAft>
              <a:buSzPts val="1400"/>
              <a:buNone/>
            </a:pPr>
            <a:endParaRPr lang="vi-VN" dirty="0"/>
          </a:p>
          <a:p>
            <a:pPr marL="0" lvl="0" indent="0" algn="l" rtl="0">
              <a:lnSpc>
                <a:spcPct val="100000"/>
              </a:lnSpc>
              <a:spcBef>
                <a:spcPts val="0"/>
              </a:spcBef>
              <a:spcAft>
                <a:spcPts val="0"/>
              </a:spcAft>
              <a:buSzPts val="1400"/>
              <a:buNone/>
            </a:pPr>
            <a:r>
              <a:rPr lang="vi-VN" dirty="0"/>
              <a:t>Với mỗi cạnh (hoặc trạng thái </a:t>
            </a:r>
            <a:r>
              <a:rPr lang="vi-VN" dirty="0" err="1"/>
              <a:t>bus</a:t>
            </a:r>
            <a:r>
              <a:rPr lang="vi-VN" dirty="0"/>
              <a:t> thay đổi), nút </a:t>
            </a:r>
            <a:r>
              <a:rPr lang="vi-VN" dirty="0" err="1"/>
              <a:t>Rx</a:t>
            </a:r>
            <a:r>
              <a:rPr lang="vi-VN" dirty="0"/>
              <a:t> biết </a:t>
            </a:r>
            <a:r>
              <a:rPr lang="vi-VN" dirty="0" err="1"/>
              <a:t>bit</a:t>
            </a:r>
            <a:r>
              <a:rPr lang="vi-VN" dirty="0"/>
              <a:t> tiếp theo đã đến và điều chỉnh lại các tích tắc đồng hồ bên trong và điều này được gọi là Tái đồng bộ hóa các nút </a:t>
            </a:r>
            <a:r>
              <a:rPr lang="vi-VN" dirty="0" err="1"/>
              <a:t>Rx</a:t>
            </a:r>
            <a:r>
              <a:rPr lang="vi-VN" dirty="0"/>
              <a:t> với nút </a:t>
            </a:r>
            <a:r>
              <a:rPr lang="vi-VN" dirty="0" err="1"/>
              <a:t>Tx</a:t>
            </a:r>
            <a:r>
              <a:rPr lang="vi-VN" dirty="0"/>
              <a:t>.</a:t>
            </a:r>
          </a:p>
          <a:p>
            <a:pPr marL="0" lvl="0" indent="0" algn="l" rtl="0">
              <a:lnSpc>
                <a:spcPct val="100000"/>
              </a:lnSpc>
              <a:spcBef>
                <a:spcPts val="0"/>
              </a:spcBef>
              <a:spcAft>
                <a:spcPts val="0"/>
              </a:spcAft>
              <a:buSzPts val="1400"/>
              <a:buNone/>
            </a:pPr>
            <a:endParaRPr lang="vi-VN" dirty="0"/>
          </a:p>
          <a:p>
            <a:pPr marL="0" lvl="0" indent="0" algn="l" rtl="0">
              <a:lnSpc>
                <a:spcPct val="100000"/>
              </a:lnSpc>
              <a:spcBef>
                <a:spcPts val="0"/>
              </a:spcBef>
              <a:spcAft>
                <a:spcPts val="0"/>
              </a:spcAft>
              <a:buSzPts val="1400"/>
              <a:buNone/>
            </a:pPr>
            <a:r>
              <a:rPr lang="vi-VN" dirty="0"/>
              <a:t>Vì vậy, trạng thái </a:t>
            </a:r>
            <a:r>
              <a:rPr lang="vi-VN" dirty="0" err="1"/>
              <a:t>bus</a:t>
            </a:r>
            <a:r>
              <a:rPr lang="vi-VN" dirty="0"/>
              <a:t> không đổi hoặc không thay đổi trong thời gian dài sẽ có rủi ro khi các nút </a:t>
            </a:r>
            <a:r>
              <a:rPr lang="vi-VN" dirty="0" err="1"/>
              <a:t>Rx</a:t>
            </a:r>
            <a:r>
              <a:rPr lang="vi-VN" dirty="0"/>
              <a:t> được đồng bộ hóa với nút </a:t>
            </a:r>
            <a:r>
              <a:rPr lang="vi-VN" dirty="0" err="1"/>
              <a:t>Tx</a:t>
            </a:r>
            <a:r>
              <a:rPr lang="vi-VN" dirty="0"/>
              <a:t>.</a:t>
            </a:r>
          </a:p>
          <a:p>
            <a:pPr marL="0" lvl="0" indent="0" algn="l" rtl="0">
              <a:lnSpc>
                <a:spcPct val="100000"/>
              </a:lnSpc>
              <a:spcBef>
                <a:spcPts val="0"/>
              </a:spcBef>
              <a:spcAft>
                <a:spcPts val="0"/>
              </a:spcAft>
              <a:buSzPts val="1400"/>
              <a:buNone/>
            </a:pPr>
            <a:r>
              <a:rPr lang="vi-VN" dirty="0"/>
              <a:t> </a:t>
            </a:r>
          </a:p>
          <a:p>
            <a:pPr marL="0" lvl="0" indent="0" algn="l" rtl="0">
              <a:lnSpc>
                <a:spcPct val="100000"/>
              </a:lnSpc>
              <a:spcBef>
                <a:spcPts val="0"/>
              </a:spcBef>
              <a:spcAft>
                <a:spcPts val="0"/>
              </a:spcAft>
              <a:buSzPts val="1400"/>
              <a:buNone/>
            </a:pPr>
            <a:r>
              <a:rPr lang="vi-VN" dirty="0"/>
              <a:t>Các nhà thiết kế giao thức SO CAN sau khi nghiên cứu đã đưa ra chiến lược nhồi </a:t>
            </a:r>
            <a:r>
              <a:rPr lang="vi-VN" dirty="0" err="1"/>
              <a:t>bit</a:t>
            </a:r>
            <a:r>
              <a:rPr lang="vi-VN" dirty="0"/>
              <a:t>.</a:t>
            </a:r>
          </a:p>
          <a:p>
            <a:pPr marL="0" lvl="0" indent="0" algn="l" rtl="0">
              <a:lnSpc>
                <a:spcPct val="100000"/>
              </a:lnSpc>
              <a:spcBef>
                <a:spcPts val="0"/>
              </a:spcBef>
              <a:spcAft>
                <a:spcPts val="0"/>
              </a:spcAft>
              <a:buSzPts val="1400"/>
              <a:buNone/>
            </a:pPr>
            <a:endParaRPr lang="vi-VN" dirty="0"/>
          </a:p>
          <a:p>
            <a:pPr marL="0" lvl="0" indent="0" algn="l" rtl="0">
              <a:lnSpc>
                <a:spcPct val="100000"/>
              </a:lnSpc>
              <a:spcBef>
                <a:spcPts val="0"/>
              </a:spcBef>
              <a:spcAft>
                <a:spcPts val="0"/>
              </a:spcAft>
              <a:buSzPts val="1400"/>
              <a:buNone/>
            </a:pPr>
            <a:r>
              <a:rPr lang="vi-VN" dirty="0"/>
              <a:t>Nếu </a:t>
            </a:r>
            <a:r>
              <a:rPr lang="vi-VN" dirty="0" err="1"/>
              <a:t>bus</a:t>
            </a:r>
            <a:r>
              <a:rPr lang="vi-VN" dirty="0"/>
              <a:t> CAN có giá trị không đổi trong ít nhất 5 </a:t>
            </a:r>
            <a:r>
              <a:rPr lang="vi-VN" dirty="0" err="1"/>
              <a:t>bit</a:t>
            </a:r>
            <a:r>
              <a:rPr lang="vi-VN" dirty="0"/>
              <a:t> thì một </a:t>
            </a:r>
            <a:r>
              <a:rPr lang="vi-VN" dirty="0" err="1"/>
              <a:t>bit</a:t>
            </a:r>
            <a:r>
              <a:rPr lang="vi-VN" dirty="0"/>
              <a:t> miễn phí sẽ được chèn bên cạnh nó. Điều này được gọi là nhồi </a:t>
            </a:r>
            <a:r>
              <a:rPr lang="vi-VN" dirty="0" err="1"/>
              <a:t>bit</a:t>
            </a:r>
            <a:endParaRPr dirty="0"/>
          </a:p>
        </p:txBody>
      </p:sp>
      <p:sp>
        <p:nvSpPr>
          <p:cNvPr id="1133" name="Google Shape;1133;p5:notes">
            <a:extLst>
              <a:ext uri="{FF2B5EF4-FFF2-40B4-BE49-F238E27FC236}">
                <a16:creationId xmlns:a16="http://schemas.microsoft.com/office/drawing/2014/main" id="{1B1DBCA6-BA7F-1A58-4BEE-0C0D9745FDB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0150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2b96f46ec0b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4" name="Google Shape;1154;g2b96f46ec0b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a:extLst>
            <a:ext uri="{FF2B5EF4-FFF2-40B4-BE49-F238E27FC236}">
              <a16:creationId xmlns:a16="http://schemas.microsoft.com/office/drawing/2014/main" id="{246ED77E-C3C6-5972-0A14-A276517C4BA6}"/>
            </a:ext>
          </a:extLst>
        </p:cNvPr>
        <p:cNvGrpSpPr/>
        <p:nvPr/>
      </p:nvGrpSpPr>
      <p:grpSpPr>
        <a:xfrm>
          <a:off x="0" y="0"/>
          <a:ext cx="0" cy="0"/>
          <a:chOff x="0" y="0"/>
          <a:chExt cx="0" cy="0"/>
        </a:xfrm>
      </p:grpSpPr>
      <p:sp>
        <p:nvSpPr>
          <p:cNvPr id="1132" name="Google Shape;1132;p5:notes">
            <a:extLst>
              <a:ext uri="{FF2B5EF4-FFF2-40B4-BE49-F238E27FC236}">
                <a16:creationId xmlns:a16="http://schemas.microsoft.com/office/drawing/2014/main" id="{1991CBA6-EFCF-5C41-049B-2DE038C4568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3" name="Google Shape;1133;p5:notes">
            <a:extLst>
              <a:ext uri="{FF2B5EF4-FFF2-40B4-BE49-F238E27FC236}">
                <a16:creationId xmlns:a16="http://schemas.microsoft.com/office/drawing/2014/main" id="{E8AD42C6-B37D-3692-FE3D-CDEA7376DF4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30182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2b96f46ec0b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1" name="Google Shape;1161;g2b96f46ec0b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0" name="Google Shape;114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3" name="Google Shape;111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1511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7" name="Google Shape;114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9" name="Google Shape;111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a:extLst>
            <a:ext uri="{FF2B5EF4-FFF2-40B4-BE49-F238E27FC236}">
              <a16:creationId xmlns:a16="http://schemas.microsoft.com/office/drawing/2014/main" id="{B0169DC0-D9DD-79DC-F1E3-89C36E03853C}"/>
            </a:ext>
          </a:extLst>
        </p:cNvPr>
        <p:cNvGrpSpPr/>
        <p:nvPr/>
      </p:nvGrpSpPr>
      <p:grpSpPr>
        <a:xfrm>
          <a:off x="0" y="0"/>
          <a:ext cx="0" cy="0"/>
          <a:chOff x="0" y="0"/>
          <a:chExt cx="0" cy="0"/>
        </a:xfrm>
      </p:grpSpPr>
      <p:sp>
        <p:nvSpPr>
          <p:cNvPr id="1118" name="Google Shape;1118;p3:notes">
            <a:extLst>
              <a:ext uri="{FF2B5EF4-FFF2-40B4-BE49-F238E27FC236}">
                <a16:creationId xmlns:a16="http://schemas.microsoft.com/office/drawing/2014/main" id="{564FFD9B-465D-7A66-337B-16D3A6B34F0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9" name="Google Shape;1119;p3:notes">
            <a:extLst>
              <a:ext uri="{FF2B5EF4-FFF2-40B4-BE49-F238E27FC236}">
                <a16:creationId xmlns:a16="http://schemas.microsoft.com/office/drawing/2014/main" id="{D5C2F966-7F03-1746-9FD1-E62220C1BB4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3881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a:extLst>
            <a:ext uri="{FF2B5EF4-FFF2-40B4-BE49-F238E27FC236}">
              <a16:creationId xmlns:a16="http://schemas.microsoft.com/office/drawing/2014/main" id="{6CE2AC7E-654A-E666-8707-78823B1F49AF}"/>
            </a:ext>
          </a:extLst>
        </p:cNvPr>
        <p:cNvGrpSpPr/>
        <p:nvPr/>
      </p:nvGrpSpPr>
      <p:grpSpPr>
        <a:xfrm>
          <a:off x="0" y="0"/>
          <a:ext cx="0" cy="0"/>
          <a:chOff x="0" y="0"/>
          <a:chExt cx="0" cy="0"/>
        </a:xfrm>
      </p:grpSpPr>
      <p:sp>
        <p:nvSpPr>
          <p:cNvPr id="1118" name="Google Shape;1118;p3:notes">
            <a:extLst>
              <a:ext uri="{FF2B5EF4-FFF2-40B4-BE49-F238E27FC236}">
                <a16:creationId xmlns:a16="http://schemas.microsoft.com/office/drawing/2014/main" id="{8D4DF900-EF6D-1176-C3A2-296CC411D6E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9" name="Google Shape;1119;p3:notes">
            <a:extLst>
              <a:ext uri="{FF2B5EF4-FFF2-40B4-BE49-F238E27FC236}">
                <a16:creationId xmlns:a16="http://schemas.microsoft.com/office/drawing/2014/main" id="{571D7DDA-FB12-6845-AFE4-45C4A61B3DD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3000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a:extLst>
            <a:ext uri="{FF2B5EF4-FFF2-40B4-BE49-F238E27FC236}">
              <a16:creationId xmlns:a16="http://schemas.microsoft.com/office/drawing/2014/main" id="{BC0299DF-7022-585C-D243-2C104F8A950F}"/>
            </a:ext>
          </a:extLst>
        </p:cNvPr>
        <p:cNvGrpSpPr/>
        <p:nvPr/>
      </p:nvGrpSpPr>
      <p:grpSpPr>
        <a:xfrm>
          <a:off x="0" y="0"/>
          <a:ext cx="0" cy="0"/>
          <a:chOff x="0" y="0"/>
          <a:chExt cx="0" cy="0"/>
        </a:xfrm>
      </p:grpSpPr>
      <p:sp>
        <p:nvSpPr>
          <p:cNvPr id="1118" name="Google Shape;1118;p3:notes">
            <a:extLst>
              <a:ext uri="{FF2B5EF4-FFF2-40B4-BE49-F238E27FC236}">
                <a16:creationId xmlns:a16="http://schemas.microsoft.com/office/drawing/2014/main" id="{4D0A20B9-6537-9E06-4BBA-CCEC49EE674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9" name="Google Shape;1119;p3:notes">
            <a:extLst>
              <a:ext uri="{FF2B5EF4-FFF2-40B4-BE49-F238E27FC236}">
                <a16:creationId xmlns:a16="http://schemas.microsoft.com/office/drawing/2014/main" id="{EC3C160E-AD28-4ECF-41C5-99B612F9E60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3596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a:extLst>
            <a:ext uri="{FF2B5EF4-FFF2-40B4-BE49-F238E27FC236}">
              <a16:creationId xmlns:a16="http://schemas.microsoft.com/office/drawing/2014/main" id="{DC7653B3-811B-9E69-57C5-34E80088851E}"/>
            </a:ext>
          </a:extLst>
        </p:cNvPr>
        <p:cNvGrpSpPr/>
        <p:nvPr/>
      </p:nvGrpSpPr>
      <p:grpSpPr>
        <a:xfrm>
          <a:off x="0" y="0"/>
          <a:ext cx="0" cy="0"/>
          <a:chOff x="0" y="0"/>
          <a:chExt cx="0" cy="0"/>
        </a:xfrm>
      </p:grpSpPr>
      <p:sp>
        <p:nvSpPr>
          <p:cNvPr id="1118" name="Google Shape;1118;p3:notes">
            <a:extLst>
              <a:ext uri="{FF2B5EF4-FFF2-40B4-BE49-F238E27FC236}">
                <a16:creationId xmlns:a16="http://schemas.microsoft.com/office/drawing/2014/main" id="{3B98190C-7640-B341-D8DC-2E3F489487C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9" name="Google Shape;1119;p3:notes">
            <a:extLst>
              <a:ext uri="{FF2B5EF4-FFF2-40B4-BE49-F238E27FC236}">
                <a16:creationId xmlns:a16="http://schemas.microsoft.com/office/drawing/2014/main" id="{BBBB89C2-F47C-593F-36A9-C5D603C92BF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594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a:extLst>
            <a:ext uri="{FF2B5EF4-FFF2-40B4-BE49-F238E27FC236}">
              <a16:creationId xmlns:a16="http://schemas.microsoft.com/office/drawing/2014/main" id="{39F2BA63-6D7E-B2ED-F450-A11505018710}"/>
            </a:ext>
          </a:extLst>
        </p:cNvPr>
        <p:cNvGrpSpPr/>
        <p:nvPr/>
      </p:nvGrpSpPr>
      <p:grpSpPr>
        <a:xfrm>
          <a:off x="0" y="0"/>
          <a:ext cx="0" cy="0"/>
          <a:chOff x="0" y="0"/>
          <a:chExt cx="0" cy="0"/>
        </a:xfrm>
      </p:grpSpPr>
      <p:sp>
        <p:nvSpPr>
          <p:cNvPr id="1125" name="Google Shape;1125;p4:notes">
            <a:extLst>
              <a:ext uri="{FF2B5EF4-FFF2-40B4-BE49-F238E27FC236}">
                <a16:creationId xmlns:a16="http://schemas.microsoft.com/office/drawing/2014/main" id="{B44E72BF-1811-1FB4-7393-DA3606F2FB9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6" name="Google Shape;1126;p4:notes">
            <a:extLst>
              <a:ext uri="{FF2B5EF4-FFF2-40B4-BE49-F238E27FC236}">
                <a16:creationId xmlns:a16="http://schemas.microsoft.com/office/drawing/2014/main" id="{E01C5970-40CC-1A4C-A55A-AE1C0A1107C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8526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a:extLst>
            <a:ext uri="{FF2B5EF4-FFF2-40B4-BE49-F238E27FC236}">
              <a16:creationId xmlns:a16="http://schemas.microsoft.com/office/drawing/2014/main" id="{5ED01EB2-6D75-01A1-0650-7BC91EB64A8A}"/>
            </a:ext>
          </a:extLst>
        </p:cNvPr>
        <p:cNvGrpSpPr/>
        <p:nvPr/>
      </p:nvGrpSpPr>
      <p:grpSpPr>
        <a:xfrm>
          <a:off x="0" y="0"/>
          <a:ext cx="0" cy="0"/>
          <a:chOff x="0" y="0"/>
          <a:chExt cx="0" cy="0"/>
        </a:xfrm>
      </p:grpSpPr>
      <p:sp>
        <p:nvSpPr>
          <p:cNvPr id="1125" name="Google Shape;1125;p4:notes">
            <a:extLst>
              <a:ext uri="{FF2B5EF4-FFF2-40B4-BE49-F238E27FC236}">
                <a16:creationId xmlns:a16="http://schemas.microsoft.com/office/drawing/2014/main" id="{382EAE54-449A-087C-57FB-23CBE49D0EF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6" name="Google Shape;1126;p4:notes">
            <a:extLst>
              <a:ext uri="{FF2B5EF4-FFF2-40B4-BE49-F238E27FC236}">
                <a16:creationId xmlns:a16="http://schemas.microsoft.com/office/drawing/2014/main" id="{7DE827CC-2244-F01B-9B7A-A844C209A1D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91191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タイトル スライド">
  <p:cSld name="タイトル スライド">
    <p:spTree>
      <p:nvGrpSpPr>
        <p:cNvPr id="1" name="Shape 304"/>
        <p:cNvGrpSpPr/>
        <p:nvPr/>
      </p:nvGrpSpPr>
      <p:grpSpPr>
        <a:xfrm>
          <a:off x="0" y="0"/>
          <a:ext cx="0" cy="0"/>
          <a:chOff x="0" y="0"/>
          <a:chExt cx="0" cy="0"/>
        </a:xfrm>
      </p:grpSpPr>
      <p:pic>
        <p:nvPicPr>
          <p:cNvPr id="305" name="Google Shape;305;p9"/>
          <p:cNvPicPr preferRelativeResize="0"/>
          <p:nvPr/>
        </p:nvPicPr>
        <p:blipFill rotWithShape="1">
          <a:blip r:embed="rId2">
            <a:alphaModFix/>
          </a:blip>
          <a:srcRect/>
          <a:stretch/>
        </p:blipFill>
        <p:spPr>
          <a:xfrm>
            <a:off x="1660" y="1"/>
            <a:ext cx="9483566" cy="6858000"/>
          </a:xfrm>
          <a:prstGeom prst="rect">
            <a:avLst/>
          </a:prstGeom>
          <a:noFill/>
          <a:ln>
            <a:noFill/>
          </a:ln>
        </p:spPr>
      </p:pic>
      <p:sp>
        <p:nvSpPr>
          <p:cNvPr id="306" name="Google Shape;306;p9"/>
          <p:cNvSpPr/>
          <p:nvPr/>
        </p:nvSpPr>
        <p:spPr>
          <a:xfrm>
            <a:off x="-40" y="-3"/>
            <a:ext cx="12192000" cy="6858000"/>
          </a:xfrm>
          <a:prstGeom prst="rect">
            <a:avLst/>
          </a:prstGeom>
          <a:gradFill>
            <a:gsLst>
              <a:gs pos="0">
                <a:srgbClr val="FFFFFF">
                  <a:alpha val="0"/>
                </a:srgbClr>
              </a:gs>
              <a:gs pos="78000">
                <a:schemeClr val="lt1"/>
              </a:gs>
              <a:gs pos="100000">
                <a:schemeClr val="lt1"/>
              </a:gs>
            </a:gsLst>
            <a:lin ang="8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307" name="Google Shape;307;p9"/>
          <p:cNvSpPr/>
          <p:nvPr/>
        </p:nvSpPr>
        <p:spPr>
          <a:xfrm>
            <a:off x="-20" y="-1"/>
            <a:ext cx="12192000" cy="6858000"/>
          </a:xfrm>
          <a:prstGeom prst="rect">
            <a:avLst/>
          </a:pr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pic>
        <p:nvPicPr>
          <p:cNvPr id="308" name="Google Shape;308;p9" descr="A close up of a logo&#10;&#10;Description generated with high confidence"/>
          <p:cNvPicPr preferRelativeResize="0"/>
          <p:nvPr/>
        </p:nvPicPr>
        <p:blipFill rotWithShape="1">
          <a:blip r:embed="rId3">
            <a:alphaModFix/>
          </a:blip>
          <a:srcRect/>
          <a:stretch/>
        </p:blipFill>
        <p:spPr>
          <a:xfrm flipH="1">
            <a:off x="6254481" y="0"/>
            <a:ext cx="5937519" cy="6858000"/>
          </a:xfrm>
          <a:prstGeom prst="rect">
            <a:avLst/>
          </a:prstGeom>
          <a:noFill/>
          <a:ln>
            <a:noFill/>
          </a:ln>
        </p:spPr>
      </p:pic>
      <p:sp>
        <p:nvSpPr>
          <p:cNvPr id="309" name="Google Shape;309;p9"/>
          <p:cNvSpPr txBox="1">
            <a:spLocks noGrp="1"/>
          </p:cNvSpPr>
          <p:nvPr>
            <p:ph type="ctrTitle"/>
          </p:nvPr>
        </p:nvSpPr>
        <p:spPr>
          <a:xfrm>
            <a:off x="583200" y="3250800"/>
            <a:ext cx="7725600" cy="536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20673"/>
              </a:buClr>
              <a:buSzPts val="3200"/>
              <a:buFont typeface="Meiryo"/>
              <a:buNone/>
              <a:defRPr sz="3200">
                <a:solidFill>
                  <a:srgbClr val="02067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0" name="Google Shape;310;p9"/>
          <p:cNvSpPr txBox="1">
            <a:spLocks noGrp="1"/>
          </p:cNvSpPr>
          <p:nvPr>
            <p:ph type="subTitle" idx="1"/>
          </p:nvPr>
        </p:nvSpPr>
        <p:spPr>
          <a:xfrm>
            <a:off x="547200" y="4248000"/>
            <a:ext cx="6519600" cy="424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20673"/>
              </a:buClr>
              <a:buSzPts val="2400"/>
              <a:buNone/>
              <a:defRPr sz="2400">
                <a:solidFill>
                  <a:srgbClr val="020673"/>
                </a:solidFill>
              </a:defRPr>
            </a:lvl1pPr>
            <a:lvl2pPr lvl="1" algn="ctr">
              <a:lnSpc>
                <a:spcPct val="90000"/>
              </a:lnSpc>
              <a:spcBef>
                <a:spcPts val="500"/>
              </a:spcBef>
              <a:spcAft>
                <a:spcPts val="0"/>
              </a:spcAft>
              <a:buClr>
                <a:srgbClr val="020673"/>
              </a:buClr>
              <a:buSzPts val="2000"/>
              <a:buNone/>
              <a:defRPr sz="2000"/>
            </a:lvl2pPr>
            <a:lvl3pPr lvl="2" algn="ctr">
              <a:lnSpc>
                <a:spcPct val="90000"/>
              </a:lnSpc>
              <a:spcBef>
                <a:spcPts val="500"/>
              </a:spcBef>
              <a:spcAft>
                <a:spcPts val="0"/>
              </a:spcAft>
              <a:buClr>
                <a:srgbClr val="020673"/>
              </a:buClr>
              <a:buSzPts val="1800"/>
              <a:buNone/>
              <a:defRPr sz="1800"/>
            </a:lvl3pPr>
            <a:lvl4pPr lvl="3" algn="ctr">
              <a:lnSpc>
                <a:spcPct val="90000"/>
              </a:lnSpc>
              <a:spcBef>
                <a:spcPts val="500"/>
              </a:spcBef>
              <a:spcAft>
                <a:spcPts val="0"/>
              </a:spcAft>
              <a:buClr>
                <a:srgbClr val="020673"/>
              </a:buClr>
              <a:buSzPts val="1600"/>
              <a:buNone/>
              <a:defRPr sz="1600"/>
            </a:lvl4pPr>
            <a:lvl5pPr lvl="4" algn="ctr">
              <a:lnSpc>
                <a:spcPct val="90000"/>
              </a:lnSpc>
              <a:spcBef>
                <a:spcPts val="500"/>
              </a:spcBef>
              <a:spcAft>
                <a:spcPts val="0"/>
              </a:spcAft>
              <a:buClr>
                <a:srgbClr val="02067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311" name="Google Shape;311;p9" descr="C:\Users\HaLT15\Desktop\FPT Software Doc.png"/>
          <p:cNvPicPr preferRelativeResize="0"/>
          <p:nvPr/>
        </p:nvPicPr>
        <p:blipFill rotWithShape="1">
          <a:blip r:embed="rId4">
            <a:alphaModFix/>
          </a:blip>
          <a:srcRect/>
          <a:stretch/>
        </p:blipFill>
        <p:spPr>
          <a:xfrm>
            <a:off x="665459" y="2211768"/>
            <a:ext cx="1391941" cy="881665"/>
          </a:xfrm>
          <a:prstGeom prst="rect">
            <a:avLst/>
          </a:prstGeom>
          <a:noFill/>
          <a:ln>
            <a:noFill/>
          </a:ln>
        </p:spPr>
      </p:pic>
      <p:cxnSp>
        <p:nvCxnSpPr>
          <p:cNvPr id="312" name="Google Shape;312;p9"/>
          <p:cNvCxnSpPr/>
          <p:nvPr/>
        </p:nvCxnSpPr>
        <p:spPr>
          <a:xfrm>
            <a:off x="609985" y="4125108"/>
            <a:ext cx="5488951" cy="0"/>
          </a:xfrm>
          <a:prstGeom prst="straightConnector1">
            <a:avLst/>
          </a:prstGeom>
          <a:noFill/>
          <a:ln w="22225" cap="flat" cmpd="sng">
            <a:solidFill>
              <a:srgbClr val="010673"/>
            </a:solidFill>
            <a:prstDash val="solid"/>
            <a:miter lim="800000"/>
            <a:headEnd type="none" w="sm" len="sm"/>
            <a:tailEnd type="none" w="sm" len="sm"/>
          </a:ln>
        </p:spPr>
      </p:cxnSp>
      <p:sp>
        <p:nvSpPr>
          <p:cNvPr id="313" name="Google Shape;313;p9"/>
          <p:cNvSpPr txBox="1"/>
          <p:nvPr/>
        </p:nvSpPr>
        <p:spPr>
          <a:xfrm>
            <a:off x="-20" y="5148590"/>
            <a:ext cx="3429020" cy="246221"/>
          </a:xfrm>
          <a:prstGeom prst="rect">
            <a:avLst/>
          </a:prstGeom>
          <a:solidFill>
            <a:srgbClr val="36365C"/>
          </a:solidFill>
          <a:ln>
            <a:noFill/>
          </a:ln>
        </p:spPr>
        <p:txBody>
          <a:bodyPr spcFirstLastPara="1" wrap="square" lIns="91425" tIns="0" rIns="91425" bIns="0" anchor="ctr" anchorCtr="0">
            <a:spAutoFit/>
          </a:bodyPr>
          <a:lstStyle/>
          <a:p>
            <a:pPr marL="0" marR="0" lvl="0" indent="0" algn="ctr" rtl="0">
              <a:lnSpc>
                <a:spcPct val="100000"/>
              </a:lnSpc>
              <a:spcBef>
                <a:spcPts val="0"/>
              </a:spcBef>
              <a:spcAft>
                <a:spcPts val="0"/>
              </a:spcAft>
              <a:buClr>
                <a:srgbClr val="F2F2F2"/>
              </a:buClr>
              <a:buSzPts val="1600"/>
              <a:buFont typeface="Arial"/>
              <a:buNone/>
            </a:pPr>
            <a:endParaRPr sz="16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タイトル付きの&#10;コンテンツ" type="objTx">
  <p:cSld name="OBJECT_WITH_CAPTION_TEXT">
    <p:spTree>
      <p:nvGrpSpPr>
        <p:cNvPr id="1" name="Shape 1017"/>
        <p:cNvGrpSpPr/>
        <p:nvPr/>
      </p:nvGrpSpPr>
      <p:grpSpPr>
        <a:xfrm>
          <a:off x="0" y="0"/>
          <a:ext cx="0" cy="0"/>
          <a:chOff x="0" y="0"/>
          <a:chExt cx="0" cy="0"/>
        </a:xfrm>
      </p:grpSpPr>
      <p:sp>
        <p:nvSpPr>
          <p:cNvPr id="1018" name="Google Shape;1018;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20673"/>
              </a:buClr>
              <a:buSzPts val="3200"/>
              <a:buFont typeface="Meiry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9" name="Google Shape;1019;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020673"/>
              </a:buClr>
              <a:buSzPts val="3200"/>
              <a:buChar char="•"/>
              <a:defRPr sz="3200"/>
            </a:lvl1pPr>
            <a:lvl2pPr marL="914400" lvl="1" indent="-406400" algn="l">
              <a:lnSpc>
                <a:spcPct val="90000"/>
              </a:lnSpc>
              <a:spcBef>
                <a:spcPts val="500"/>
              </a:spcBef>
              <a:spcAft>
                <a:spcPts val="0"/>
              </a:spcAft>
              <a:buClr>
                <a:srgbClr val="020673"/>
              </a:buClr>
              <a:buSzPts val="2800"/>
              <a:buChar char="•"/>
              <a:defRPr sz="2800"/>
            </a:lvl2pPr>
            <a:lvl3pPr marL="1371600" lvl="2" indent="-381000" algn="l">
              <a:lnSpc>
                <a:spcPct val="90000"/>
              </a:lnSpc>
              <a:spcBef>
                <a:spcPts val="500"/>
              </a:spcBef>
              <a:spcAft>
                <a:spcPts val="0"/>
              </a:spcAft>
              <a:buClr>
                <a:srgbClr val="020673"/>
              </a:buClr>
              <a:buSzPts val="2400"/>
              <a:buChar char="•"/>
              <a:defRPr sz="2400"/>
            </a:lvl3pPr>
            <a:lvl4pPr marL="1828800" lvl="3" indent="-355600" algn="l">
              <a:lnSpc>
                <a:spcPct val="90000"/>
              </a:lnSpc>
              <a:spcBef>
                <a:spcPts val="500"/>
              </a:spcBef>
              <a:spcAft>
                <a:spcPts val="0"/>
              </a:spcAft>
              <a:buClr>
                <a:srgbClr val="020673"/>
              </a:buClr>
              <a:buSzPts val="2000"/>
              <a:buChar char="•"/>
              <a:defRPr sz="2000"/>
            </a:lvl4pPr>
            <a:lvl5pPr marL="2286000" lvl="4" indent="-355600" algn="l">
              <a:lnSpc>
                <a:spcPct val="90000"/>
              </a:lnSpc>
              <a:spcBef>
                <a:spcPts val="500"/>
              </a:spcBef>
              <a:spcAft>
                <a:spcPts val="0"/>
              </a:spcAft>
              <a:buClr>
                <a:srgbClr val="020673"/>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20" name="Google Shape;1020;p1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20673"/>
              </a:buClr>
              <a:buSzPts val="1600"/>
              <a:buNone/>
              <a:defRPr sz="1600"/>
            </a:lvl1pPr>
            <a:lvl2pPr marL="914400" lvl="1" indent="-228600" algn="l">
              <a:lnSpc>
                <a:spcPct val="90000"/>
              </a:lnSpc>
              <a:spcBef>
                <a:spcPts val="500"/>
              </a:spcBef>
              <a:spcAft>
                <a:spcPts val="0"/>
              </a:spcAft>
              <a:buClr>
                <a:srgbClr val="020673"/>
              </a:buClr>
              <a:buSzPts val="1400"/>
              <a:buNone/>
              <a:defRPr sz="1400"/>
            </a:lvl2pPr>
            <a:lvl3pPr marL="1371600" lvl="2" indent="-228600" algn="l">
              <a:lnSpc>
                <a:spcPct val="90000"/>
              </a:lnSpc>
              <a:spcBef>
                <a:spcPts val="500"/>
              </a:spcBef>
              <a:spcAft>
                <a:spcPts val="0"/>
              </a:spcAft>
              <a:buClr>
                <a:srgbClr val="020673"/>
              </a:buClr>
              <a:buSzPts val="1200"/>
              <a:buNone/>
              <a:defRPr sz="1200"/>
            </a:lvl3pPr>
            <a:lvl4pPr marL="1828800" lvl="3" indent="-228600" algn="l">
              <a:lnSpc>
                <a:spcPct val="90000"/>
              </a:lnSpc>
              <a:spcBef>
                <a:spcPts val="500"/>
              </a:spcBef>
              <a:spcAft>
                <a:spcPts val="0"/>
              </a:spcAft>
              <a:buClr>
                <a:srgbClr val="020673"/>
              </a:buClr>
              <a:buSzPts val="1000"/>
              <a:buNone/>
              <a:defRPr sz="1000"/>
            </a:lvl4pPr>
            <a:lvl5pPr marL="2286000" lvl="4" indent="-228600" algn="l">
              <a:lnSpc>
                <a:spcPct val="90000"/>
              </a:lnSpc>
              <a:spcBef>
                <a:spcPts val="500"/>
              </a:spcBef>
              <a:spcAft>
                <a:spcPts val="0"/>
              </a:spcAft>
              <a:buClr>
                <a:srgbClr val="020673"/>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21" name="Google Shape;1021;p18"/>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1pPr>
            <a:lvl2pPr marL="0" marR="0" lvl="1"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2pPr>
            <a:lvl3pPr marL="0" marR="0" lvl="2"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3pPr>
            <a:lvl4pPr marL="0" marR="0" lvl="3"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4pPr>
            <a:lvl5pPr marL="0" marR="0" lvl="4"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5pPr>
            <a:lvl6pPr marL="0" marR="0" lvl="5"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6pPr>
            <a:lvl7pPr marL="0" marR="0" lvl="6"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7pPr>
            <a:lvl8pPr marL="0" marR="0" lvl="7"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8pPr>
            <a:lvl9pPr marL="0" marR="0" lvl="8"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9pPr>
          </a:lstStyle>
          <a:p>
            <a:pPr marL="0" lvl="0" indent="0" algn="r" rtl="0">
              <a:spcBef>
                <a:spcPts val="0"/>
              </a:spcBef>
              <a:spcAft>
                <a:spcPts val="0"/>
              </a:spcAft>
              <a:buNone/>
            </a:pPr>
            <a:fld id="{00000000-1234-1234-1234-123412341234}" type="slidenum">
              <a:rPr lang="en-US"/>
              <a:t>‹#›</a:t>
            </a:fld>
            <a:endParaRPr/>
          </a:p>
        </p:txBody>
      </p:sp>
      <p:sp>
        <p:nvSpPr>
          <p:cNvPr id="1022" name="Google Shape;1022;p18"/>
          <p:cNvSpPr txBox="1">
            <a:spLocks noGrp="1"/>
          </p:cNvSpPr>
          <p:nvPr>
            <p:ph type="ftr" idx="11"/>
          </p:nvPr>
        </p:nvSpPr>
        <p:spPr>
          <a:xfrm>
            <a:off x="70829"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タイトル付きの図" type="picTx">
  <p:cSld name="PICTURE_WITH_CAPTION_TEXT">
    <p:spTree>
      <p:nvGrpSpPr>
        <p:cNvPr id="1" name="Shape 1023"/>
        <p:cNvGrpSpPr/>
        <p:nvPr/>
      </p:nvGrpSpPr>
      <p:grpSpPr>
        <a:xfrm>
          <a:off x="0" y="0"/>
          <a:ext cx="0" cy="0"/>
          <a:chOff x="0" y="0"/>
          <a:chExt cx="0" cy="0"/>
        </a:xfrm>
      </p:grpSpPr>
      <p:sp>
        <p:nvSpPr>
          <p:cNvPr id="1024" name="Google Shape;1024;p19"/>
          <p:cNvSpPr txBox="1">
            <a:spLocks noGrp="1"/>
          </p:cNvSpPr>
          <p:nvPr>
            <p:ph type="title"/>
          </p:nvPr>
        </p:nvSpPr>
        <p:spPr>
          <a:xfrm>
            <a:off x="839788" y="885824"/>
            <a:ext cx="3932237" cy="11715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20673"/>
              </a:buClr>
              <a:buSzPts val="3200"/>
              <a:buFont typeface="Meiryo"/>
              <a:buNone/>
              <a:defRPr sz="3200">
                <a:solidFill>
                  <a:srgbClr val="02067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5" name="Google Shape;1025;p19"/>
          <p:cNvSpPr>
            <a:spLocks noGrp="1"/>
          </p:cNvSpPr>
          <p:nvPr>
            <p:ph type="pic" idx="2"/>
          </p:nvPr>
        </p:nvSpPr>
        <p:spPr>
          <a:xfrm>
            <a:off x="5192713" y="885824"/>
            <a:ext cx="6172200" cy="4873625"/>
          </a:xfrm>
          <a:prstGeom prst="rect">
            <a:avLst/>
          </a:prstGeom>
          <a:noFill/>
          <a:ln>
            <a:noFill/>
          </a:ln>
        </p:spPr>
      </p:sp>
      <p:sp>
        <p:nvSpPr>
          <p:cNvPr id="1026" name="Google Shape;1026;p1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20673"/>
              </a:buClr>
              <a:buSzPts val="1600"/>
              <a:buNone/>
              <a:defRPr sz="1600">
                <a:solidFill>
                  <a:srgbClr val="020673"/>
                </a:solidFill>
              </a:defRPr>
            </a:lvl1pPr>
            <a:lvl2pPr marL="914400" lvl="1" indent="-228600" algn="l">
              <a:lnSpc>
                <a:spcPct val="90000"/>
              </a:lnSpc>
              <a:spcBef>
                <a:spcPts val="500"/>
              </a:spcBef>
              <a:spcAft>
                <a:spcPts val="0"/>
              </a:spcAft>
              <a:buClr>
                <a:srgbClr val="020673"/>
              </a:buClr>
              <a:buSzPts val="1400"/>
              <a:buNone/>
              <a:defRPr sz="1400"/>
            </a:lvl2pPr>
            <a:lvl3pPr marL="1371600" lvl="2" indent="-228600" algn="l">
              <a:lnSpc>
                <a:spcPct val="90000"/>
              </a:lnSpc>
              <a:spcBef>
                <a:spcPts val="500"/>
              </a:spcBef>
              <a:spcAft>
                <a:spcPts val="0"/>
              </a:spcAft>
              <a:buClr>
                <a:srgbClr val="020673"/>
              </a:buClr>
              <a:buSzPts val="1200"/>
              <a:buNone/>
              <a:defRPr sz="1200"/>
            </a:lvl3pPr>
            <a:lvl4pPr marL="1828800" lvl="3" indent="-228600" algn="l">
              <a:lnSpc>
                <a:spcPct val="90000"/>
              </a:lnSpc>
              <a:spcBef>
                <a:spcPts val="500"/>
              </a:spcBef>
              <a:spcAft>
                <a:spcPts val="0"/>
              </a:spcAft>
              <a:buClr>
                <a:srgbClr val="020673"/>
              </a:buClr>
              <a:buSzPts val="1000"/>
              <a:buNone/>
              <a:defRPr sz="1000"/>
            </a:lvl4pPr>
            <a:lvl5pPr marL="2286000" lvl="4" indent="-228600" algn="l">
              <a:lnSpc>
                <a:spcPct val="90000"/>
              </a:lnSpc>
              <a:spcBef>
                <a:spcPts val="500"/>
              </a:spcBef>
              <a:spcAft>
                <a:spcPts val="0"/>
              </a:spcAft>
              <a:buClr>
                <a:srgbClr val="020673"/>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27" name="Google Shape;1027;p19"/>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1pPr>
            <a:lvl2pPr marL="0" marR="0" lvl="1"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2pPr>
            <a:lvl3pPr marL="0" marR="0" lvl="2"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3pPr>
            <a:lvl4pPr marL="0" marR="0" lvl="3"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4pPr>
            <a:lvl5pPr marL="0" marR="0" lvl="4"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5pPr>
            <a:lvl6pPr marL="0" marR="0" lvl="5"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6pPr>
            <a:lvl7pPr marL="0" marR="0" lvl="6"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7pPr>
            <a:lvl8pPr marL="0" marR="0" lvl="7"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8pPr>
            <a:lvl9pPr marL="0" marR="0" lvl="8"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9pPr>
          </a:lstStyle>
          <a:p>
            <a:pPr marL="0" lvl="0" indent="0" algn="r" rtl="0">
              <a:spcBef>
                <a:spcPts val="0"/>
              </a:spcBef>
              <a:spcAft>
                <a:spcPts val="0"/>
              </a:spcAft>
              <a:buNone/>
            </a:pPr>
            <a:fld id="{00000000-1234-1234-1234-123412341234}" type="slidenum">
              <a:rPr lang="en-US"/>
              <a:t>‹#›</a:t>
            </a:fld>
            <a:endParaRPr/>
          </a:p>
        </p:txBody>
      </p:sp>
      <p:sp>
        <p:nvSpPr>
          <p:cNvPr id="1028" name="Google Shape;1028;p19"/>
          <p:cNvSpPr txBox="1">
            <a:spLocks noGrp="1"/>
          </p:cNvSpPr>
          <p:nvPr>
            <p:ph type="ftr" idx="11"/>
          </p:nvPr>
        </p:nvSpPr>
        <p:spPr>
          <a:xfrm>
            <a:off x="70829"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タイトルと&#10;縦書きテキスト" type="vertTx">
  <p:cSld name="VERTICAL_TEXT">
    <p:spTree>
      <p:nvGrpSpPr>
        <p:cNvPr id="1" name="Shape 1029"/>
        <p:cNvGrpSpPr/>
        <p:nvPr/>
      </p:nvGrpSpPr>
      <p:grpSpPr>
        <a:xfrm>
          <a:off x="0" y="0"/>
          <a:ext cx="0" cy="0"/>
          <a:chOff x="0" y="0"/>
          <a:chExt cx="0" cy="0"/>
        </a:xfrm>
      </p:grpSpPr>
      <p:sp>
        <p:nvSpPr>
          <p:cNvPr id="1030" name="Google Shape;1030;p20"/>
          <p:cNvSpPr txBox="1">
            <a:spLocks noGrp="1"/>
          </p:cNvSpPr>
          <p:nvPr>
            <p:ph type="title"/>
          </p:nvPr>
        </p:nvSpPr>
        <p:spPr>
          <a:xfrm>
            <a:off x="950400" y="277200"/>
            <a:ext cx="10461600" cy="547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20673"/>
              </a:buClr>
              <a:buSzPts val="3200"/>
              <a:buFont typeface="Meiryo"/>
              <a:buNone/>
              <a:defRPr>
                <a:solidFill>
                  <a:srgbClr val="02067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1" name="Google Shape;1031;p20"/>
          <p:cNvSpPr txBox="1">
            <a:spLocks noGrp="1"/>
          </p:cNvSpPr>
          <p:nvPr>
            <p:ph type="body" idx="1"/>
          </p:nvPr>
        </p:nvSpPr>
        <p:spPr>
          <a:xfrm rot="5400000">
            <a:off x="3574800" y="-1558800"/>
            <a:ext cx="5212800" cy="1046160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020673"/>
              </a:buClr>
              <a:buSzPts val="2800"/>
              <a:buChar char="•"/>
              <a:defRPr>
                <a:solidFill>
                  <a:srgbClr val="020673"/>
                </a:solidFill>
              </a:defRPr>
            </a:lvl1pPr>
            <a:lvl2pPr marL="914400" lvl="1" indent="-381000" algn="l">
              <a:lnSpc>
                <a:spcPct val="90000"/>
              </a:lnSpc>
              <a:spcBef>
                <a:spcPts val="500"/>
              </a:spcBef>
              <a:spcAft>
                <a:spcPts val="0"/>
              </a:spcAft>
              <a:buClr>
                <a:srgbClr val="020673"/>
              </a:buClr>
              <a:buSzPts val="2400"/>
              <a:buChar char="•"/>
              <a:defRPr>
                <a:solidFill>
                  <a:srgbClr val="020673"/>
                </a:solidFill>
              </a:defRPr>
            </a:lvl2pPr>
            <a:lvl3pPr marL="1371600" lvl="2" indent="-355600" algn="l">
              <a:lnSpc>
                <a:spcPct val="90000"/>
              </a:lnSpc>
              <a:spcBef>
                <a:spcPts val="500"/>
              </a:spcBef>
              <a:spcAft>
                <a:spcPts val="0"/>
              </a:spcAft>
              <a:buClr>
                <a:srgbClr val="020673"/>
              </a:buClr>
              <a:buSzPts val="2000"/>
              <a:buChar char="•"/>
              <a:defRPr>
                <a:solidFill>
                  <a:srgbClr val="020673"/>
                </a:solidFill>
              </a:defRPr>
            </a:lvl3pPr>
            <a:lvl4pPr marL="1828800" lvl="3" indent="-342900" algn="l">
              <a:lnSpc>
                <a:spcPct val="90000"/>
              </a:lnSpc>
              <a:spcBef>
                <a:spcPts val="500"/>
              </a:spcBef>
              <a:spcAft>
                <a:spcPts val="0"/>
              </a:spcAft>
              <a:buClr>
                <a:srgbClr val="020673"/>
              </a:buClr>
              <a:buSzPts val="1800"/>
              <a:buChar char="•"/>
              <a:defRPr>
                <a:solidFill>
                  <a:srgbClr val="020673"/>
                </a:solidFill>
              </a:defRPr>
            </a:lvl4pPr>
            <a:lvl5pPr marL="2286000" lvl="4" indent="-342900" algn="l">
              <a:lnSpc>
                <a:spcPct val="90000"/>
              </a:lnSpc>
              <a:spcBef>
                <a:spcPts val="500"/>
              </a:spcBef>
              <a:spcAft>
                <a:spcPts val="0"/>
              </a:spcAft>
              <a:buClr>
                <a:srgbClr val="020673"/>
              </a:buClr>
              <a:buSzPts val="1800"/>
              <a:buChar char="•"/>
              <a:defRPr>
                <a:solidFill>
                  <a:srgbClr val="020673"/>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2" name="Google Shape;1032;p20"/>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1pPr>
            <a:lvl2pPr marL="0" marR="0" lvl="1"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2pPr>
            <a:lvl3pPr marL="0" marR="0" lvl="2"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3pPr>
            <a:lvl4pPr marL="0" marR="0" lvl="3"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4pPr>
            <a:lvl5pPr marL="0" marR="0" lvl="4"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5pPr>
            <a:lvl6pPr marL="0" marR="0" lvl="5"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6pPr>
            <a:lvl7pPr marL="0" marR="0" lvl="6"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7pPr>
            <a:lvl8pPr marL="0" marR="0" lvl="7"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8pPr>
            <a:lvl9pPr marL="0" marR="0" lvl="8"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9pPr>
          </a:lstStyle>
          <a:p>
            <a:pPr marL="0" lvl="0" indent="0" algn="r" rtl="0">
              <a:spcBef>
                <a:spcPts val="0"/>
              </a:spcBef>
              <a:spcAft>
                <a:spcPts val="0"/>
              </a:spcAft>
              <a:buNone/>
            </a:pPr>
            <a:fld id="{00000000-1234-1234-1234-123412341234}" type="slidenum">
              <a:rPr lang="en-US"/>
              <a:t>‹#›</a:t>
            </a:fld>
            <a:endParaRPr/>
          </a:p>
        </p:txBody>
      </p:sp>
      <p:sp>
        <p:nvSpPr>
          <p:cNvPr id="1033" name="Google Shape;1033;p20"/>
          <p:cNvSpPr txBox="1">
            <a:spLocks noGrp="1"/>
          </p:cNvSpPr>
          <p:nvPr>
            <p:ph type="ftr" idx="11"/>
          </p:nvPr>
        </p:nvSpPr>
        <p:spPr>
          <a:xfrm>
            <a:off x="70829"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1034"/>
        <p:cNvGrpSpPr/>
        <p:nvPr/>
      </p:nvGrpSpPr>
      <p:grpSpPr>
        <a:xfrm>
          <a:off x="0" y="0"/>
          <a:ext cx="0" cy="0"/>
          <a:chOff x="0" y="0"/>
          <a:chExt cx="0" cy="0"/>
        </a:xfrm>
      </p:grpSpPr>
      <p:sp>
        <p:nvSpPr>
          <p:cNvPr id="1035" name="Google Shape;1035;p21"/>
          <p:cNvSpPr txBox="1">
            <a:spLocks noGrp="1"/>
          </p:cNvSpPr>
          <p:nvPr>
            <p:ph type="title"/>
          </p:nvPr>
        </p:nvSpPr>
        <p:spPr>
          <a:xfrm rot="5400000">
            <a:off x="7374731" y="2197894"/>
            <a:ext cx="53292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20673"/>
              </a:buClr>
              <a:buSzPts val="3200"/>
              <a:buFont typeface="Meiryo"/>
              <a:buNone/>
              <a:defRPr>
                <a:solidFill>
                  <a:srgbClr val="02067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6" name="Google Shape;1036;p21"/>
          <p:cNvSpPr txBox="1">
            <a:spLocks noGrp="1"/>
          </p:cNvSpPr>
          <p:nvPr>
            <p:ph type="body" idx="1"/>
          </p:nvPr>
        </p:nvSpPr>
        <p:spPr>
          <a:xfrm rot="5400000">
            <a:off x="2040731" y="-354806"/>
            <a:ext cx="5329238" cy="773430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020673"/>
              </a:buClr>
              <a:buSzPts val="2800"/>
              <a:buChar char="•"/>
              <a:defRPr>
                <a:solidFill>
                  <a:srgbClr val="020673"/>
                </a:solidFill>
              </a:defRPr>
            </a:lvl1pPr>
            <a:lvl2pPr marL="914400" lvl="1" indent="-381000" algn="l">
              <a:lnSpc>
                <a:spcPct val="90000"/>
              </a:lnSpc>
              <a:spcBef>
                <a:spcPts val="500"/>
              </a:spcBef>
              <a:spcAft>
                <a:spcPts val="0"/>
              </a:spcAft>
              <a:buClr>
                <a:srgbClr val="020673"/>
              </a:buClr>
              <a:buSzPts val="2400"/>
              <a:buChar char="•"/>
              <a:defRPr>
                <a:solidFill>
                  <a:srgbClr val="020673"/>
                </a:solidFill>
              </a:defRPr>
            </a:lvl2pPr>
            <a:lvl3pPr marL="1371600" lvl="2" indent="-355600" algn="l">
              <a:lnSpc>
                <a:spcPct val="90000"/>
              </a:lnSpc>
              <a:spcBef>
                <a:spcPts val="500"/>
              </a:spcBef>
              <a:spcAft>
                <a:spcPts val="0"/>
              </a:spcAft>
              <a:buClr>
                <a:srgbClr val="020673"/>
              </a:buClr>
              <a:buSzPts val="2000"/>
              <a:buChar char="•"/>
              <a:defRPr>
                <a:solidFill>
                  <a:srgbClr val="020673"/>
                </a:solidFill>
              </a:defRPr>
            </a:lvl3pPr>
            <a:lvl4pPr marL="1828800" lvl="3" indent="-342900" algn="l">
              <a:lnSpc>
                <a:spcPct val="90000"/>
              </a:lnSpc>
              <a:spcBef>
                <a:spcPts val="500"/>
              </a:spcBef>
              <a:spcAft>
                <a:spcPts val="0"/>
              </a:spcAft>
              <a:buClr>
                <a:srgbClr val="020673"/>
              </a:buClr>
              <a:buSzPts val="1800"/>
              <a:buChar char="•"/>
              <a:defRPr>
                <a:solidFill>
                  <a:srgbClr val="020673"/>
                </a:solidFill>
              </a:defRPr>
            </a:lvl4pPr>
            <a:lvl5pPr marL="2286000" lvl="4" indent="-342900" algn="l">
              <a:lnSpc>
                <a:spcPct val="90000"/>
              </a:lnSpc>
              <a:spcBef>
                <a:spcPts val="500"/>
              </a:spcBef>
              <a:spcAft>
                <a:spcPts val="0"/>
              </a:spcAft>
              <a:buClr>
                <a:srgbClr val="020673"/>
              </a:buClr>
              <a:buSzPts val="1800"/>
              <a:buChar char="•"/>
              <a:defRPr>
                <a:solidFill>
                  <a:srgbClr val="020673"/>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7" name="Google Shape;1037;p21"/>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1pPr>
            <a:lvl2pPr marL="0" marR="0" lvl="1"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2pPr>
            <a:lvl3pPr marL="0" marR="0" lvl="2"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3pPr>
            <a:lvl4pPr marL="0" marR="0" lvl="3"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4pPr>
            <a:lvl5pPr marL="0" marR="0" lvl="4"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5pPr>
            <a:lvl6pPr marL="0" marR="0" lvl="5"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6pPr>
            <a:lvl7pPr marL="0" marR="0" lvl="6"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7pPr>
            <a:lvl8pPr marL="0" marR="0" lvl="7"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8pPr>
            <a:lvl9pPr marL="0" marR="0" lvl="8"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9pPr>
          </a:lstStyle>
          <a:p>
            <a:pPr marL="0" lvl="0" indent="0" algn="r" rtl="0">
              <a:spcBef>
                <a:spcPts val="0"/>
              </a:spcBef>
              <a:spcAft>
                <a:spcPts val="0"/>
              </a:spcAft>
              <a:buNone/>
            </a:pPr>
            <a:fld id="{00000000-1234-1234-1234-123412341234}" type="slidenum">
              <a:rPr lang="en-US"/>
              <a:t>‹#›</a:t>
            </a:fld>
            <a:endParaRPr/>
          </a:p>
        </p:txBody>
      </p:sp>
      <p:sp>
        <p:nvSpPr>
          <p:cNvPr id="1038" name="Google Shape;1038;p21"/>
          <p:cNvSpPr txBox="1">
            <a:spLocks noGrp="1"/>
          </p:cNvSpPr>
          <p:nvPr>
            <p:ph type="ftr" idx="11"/>
          </p:nvPr>
        </p:nvSpPr>
        <p:spPr>
          <a:xfrm>
            <a:off x="70829"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ユーザー設定レイアウト">
  <p:cSld name="ユーザー設定レイアウト">
    <p:spTree>
      <p:nvGrpSpPr>
        <p:cNvPr id="1" name="Shape 1039"/>
        <p:cNvGrpSpPr/>
        <p:nvPr/>
      </p:nvGrpSpPr>
      <p:grpSpPr>
        <a:xfrm>
          <a:off x="0" y="0"/>
          <a:ext cx="0" cy="0"/>
          <a:chOff x="0" y="0"/>
          <a:chExt cx="0" cy="0"/>
        </a:xfrm>
      </p:grpSpPr>
      <p:sp>
        <p:nvSpPr>
          <p:cNvPr id="1040" name="Google Shape;1040;p22"/>
          <p:cNvSpPr txBox="1">
            <a:spLocks noGrp="1"/>
          </p:cNvSpPr>
          <p:nvPr>
            <p:ph type="title"/>
          </p:nvPr>
        </p:nvSpPr>
        <p:spPr>
          <a:xfrm>
            <a:off x="950400" y="277200"/>
            <a:ext cx="10461600" cy="547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2067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1" name="Google Shape;1041;p22"/>
          <p:cNvSpPr txBox="1">
            <a:spLocks noGrp="1"/>
          </p:cNvSpPr>
          <p:nvPr>
            <p:ph type="ftr" idx="11"/>
          </p:nvPr>
        </p:nvSpPr>
        <p:spPr>
          <a:xfrm>
            <a:off x="70829"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2" name="Google Shape;1042;p22"/>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1pPr>
            <a:lvl2pPr marL="0" marR="0" lvl="1"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2pPr>
            <a:lvl3pPr marL="0" marR="0" lvl="2"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3pPr>
            <a:lvl4pPr marL="0" marR="0" lvl="3"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4pPr>
            <a:lvl5pPr marL="0" marR="0" lvl="4"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5pPr>
            <a:lvl6pPr marL="0" marR="0" lvl="5"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6pPr>
            <a:lvl7pPr marL="0" marR="0" lvl="6"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7pPr>
            <a:lvl8pPr marL="0" marR="0" lvl="7"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8pPr>
            <a:lvl9pPr marL="0" marR="0" lvl="8"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9pPr>
          </a:lstStyle>
          <a:p>
            <a:pPr marL="0" lvl="0" indent="0" algn="r" rtl="0">
              <a:spcBef>
                <a:spcPts val="0"/>
              </a:spcBef>
              <a:spcAft>
                <a:spcPts val="0"/>
              </a:spcAft>
              <a:buNone/>
            </a:pPr>
            <a:fld id="{00000000-1234-1234-1234-123412341234}" type="slidenum">
              <a:rPr lang="en-US"/>
              <a:t>‹#›</a:t>
            </a:fld>
            <a:endParaRPr/>
          </a:p>
        </p:txBody>
      </p:sp>
      <p:pic>
        <p:nvPicPr>
          <p:cNvPr id="1043" name="Google Shape;1043;p22"/>
          <p:cNvPicPr preferRelativeResize="0"/>
          <p:nvPr/>
        </p:nvPicPr>
        <p:blipFill rotWithShape="1">
          <a:blip r:embed="rId2">
            <a:alphaModFix/>
          </a:blip>
          <a:srcRect/>
          <a:stretch/>
        </p:blipFill>
        <p:spPr>
          <a:xfrm>
            <a:off x="0" y="0"/>
            <a:ext cx="9460620" cy="6858000"/>
          </a:xfrm>
          <a:prstGeom prst="rect">
            <a:avLst/>
          </a:prstGeom>
          <a:noFill/>
          <a:ln>
            <a:noFill/>
          </a:ln>
        </p:spPr>
      </p:pic>
      <p:sp>
        <p:nvSpPr>
          <p:cNvPr id="1044" name="Google Shape;1044;p22"/>
          <p:cNvSpPr/>
          <p:nvPr/>
        </p:nvSpPr>
        <p:spPr>
          <a:xfrm>
            <a:off x="0" y="0"/>
            <a:ext cx="12192000" cy="6858000"/>
          </a:xfrm>
          <a:prstGeom prst="rect">
            <a:avLst/>
          </a:prstGeom>
          <a:gradFill>
            <a:gsLst>
              <a:gs pos="0">
                <a:srgbClr val="FFFFFF">
                  <a:alpha val="0"/>
                </a:srgbClr>
              </a:gs>
              <a:gs pos="78000">
                <a:schemeClr val="lt1"/>
              </a:gs>
              <a:gs pos="100000">
                <a:schemeClr val="lt1"/>
              </a:gs>
            </a:gsLst>
            <a:lin ang="8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1045" name="Google Shape;1045;p22"/>
          <p:cNvSpPr/>
          <p:nvPr/>
        </p:nvSpPr>
        <p:spPr>
          <a:xfrm flipH="1">
            <a:off x="0" y="0"/>
            <a:ext cx="12192000" cy="6858000"/>
          </a:xfrm>
          <a:prstGeom prst="rect">
            <a:avLst/>
          </a:prstGeom>
          <a:gradFill>
            <a:gsLst>
              <a:gs pos="0">
                <a:srgbClr val="FFFFFF">
                  <a:alpha val="0"/>
                </a:srgbClr>
              </a:gs>
              <a:gs pos="54000">
                <a:srgbClr val="FFFFFF">
                  <a:alpha val="0"/>
                </a:srgbClr>
              </a:gs>
              <a:gs pos="66000">
                <a:srgbClr val="FFFFFF"/>
              </a:gs>
              <a:gs pos="83000">
                <a:srgbClr val="FFFFFF"/>
              </a:gs>
              <a:gs pos="100000">
                <a:schemeClr val="lt1"/>
              </a:gs>
            </a:gsLst>
            <a:lin ang="10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pic>
        <p:nvPicPr>
          <p:cNvPr id="1046" name="Google Shape;1046;p22" descr="A close up of a logo&#10;&#10;Description generated with high confidence"/>
          <p:cNvPicPr preferRelativeResize="0"/>
          <p:nvPr/>
        </p:nvPicPr>
        <p:blipFill rotWithShape="1">
          <a:blip r:embed="rId3">
            <a:alphaModFix/>
          </a:blip>
          <a:srcRect/>
          <a:stretch/>
        </p:blipFill>
        <p:spPr>
          <a:xfrm flipH="1">
            <a:off x="6254481" y="0"/>
            <a:ext cx="5937519" cy="6858000"/>
          </a:xfrm>
          <a:prstGeom prst="rect">
            <a:avLst/>
          </a:prstGeom>
          <a:noFill/>
          <a:ln>
            <a:noFill/>
          </a:ln>
        </p:spPr>
      </p:pic>
      <p:pic>
        <p:nvPicPr>
          <p:cNvPr id="1047" name="Google Shape;1047;p22" descr="C:\Users\HaLT15\Desktop\FPT Software Doc.png"/>
          <p:cNvPicPr preferRelativeResize="0"/>
          <p:nvPr/>
        </p:nvPicPr>
        <p:blipFill rotWithShape="1">
          <a:blip r:embed="rId4">
            <a:alphaModFix/>
          </a:blip>
          <a:srcRect/>
          <a:stretch/>
        </p:blipFill>
        <p:spPr>
          <a:xfrm>
            <a:off x="313839" y="2201693"/>
            <a:ext cx="2192401" cy="1388682"/>
          </a:xfrm>
          <a:prstGeom prst="rect">
            <a:avLst/>
          </a:prstGeom>
          <a:noFill/>
          <a:ln>
            <a:noFill/>
          </a:ln>
        </p:spPr>
      </p:pic>
      <p:sp>
        <p:nvSpPr>
          <p:cNvPr id="1048" name="Google Shape;1048;p22"/>
          <p:cNvSpPr txBox="1">
            <a:spLocks noGrp="1"/>
          </p:cNvSpPr>
          <p:nvPr>
            <p:ph type="body" idx="1"/>
          </p:nvPr>
        </p:nvSpPr>
        <p:spPr>
          <a:xfrm>
            <a:off x="313839" y="3724275"/>
            <a:ext cx="8258661" cy="542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20673"/>
              </a:buClr>
              <a:buSzPts val="4000"/>
              <a:buNone/>
              <a:defRPr sz="4000" b="1">
                <a:solidFill>
                  <a:srgbClr val="020673"/>
                </a:solidFill>
              </a:defRPr>
            </a:lvl1pPr>
            <a:lvl2pPr marL="914400" lvl="1" indent="-342900" algn="l">
              <a:lnSpc>
                <a:spcPct val="90000"/>
              </a:lnSpc>
              <a:spcBef>
                <a:spcPts val="500"/>
              </a:spcBef>
              <a:spcAft>
                <a:spcPts val="0"/>
              </a:spcAft>
              <a:buClr>
                <a:srgbClr val="020673"/>
              </a:buClr>
              <a:buSzPts val="1800"/>
              <a:buChar char="•"/>
              <a:defRPr/>
            </a:lvl2pPr>
            <a:lvl3pPr marL="1371600" lvl="2" indent="-342900" algn="l">
              <a:lnSpc>
                <a:spcPct val="90000"/>
              </a:lnSpc>
              <a:spcBef>
                <a:spcPts val="500"/>
              </a:spcBef>
              <a:spcAft>
                <a:spcPts val="0"/>
              </a:spcAft>
              <a:buClr>
                <a:srgbClr val="020673"/>
              </a:buClr>
              <a:buSzPts val="1800"/>
              <a:buChar char="•"/>
              <a:defRPr/>
            </a:lvl3pPr>
            <a:lvl4pPr marL="1828800" lvl="3" indent="-342900" algn="l">
              <a:lnSpc>
                <a:spcPct val="90000"/>
              </a:lnSpc>
              <a:spcBef>
                <a:spcPts val="500"/>
              </a:spcBef>
              <a:spcAft>
                <a:spcPts val="0"/>
              </a:spcAft>
              <a:buClr>
                <a:srgbClr val="020673"/>
              </a:buClr>
              <a:buSzPts val="1800"/>
              <a:buChar char="•"/>
              <a:defRPr/>
            </a:lvl4pPr>
            <a:lvl5pPr marL="2286000" lvl="4" indent="-342900" algn="l">
              <a:lnSpc>
                <a:spcPct val="90000"/>
              </a:lnSpc>
              <a:spcBef>
                <a:spcPts val="500"/>
              </a:spcBef>
              <a:spcAft>
                <a:spcPts val="0"/>
              </a:spcAft>
              <a:buClr>
                <a:srgbClr val="02067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049"/>
        <p:cNvGrpSpPr/>
        <p:nvPr/>
      </p:nvGrpSpPr>
      <p:grpSpPr>
        <a:xfrm>
          <a:off x="0" y="0"/>
          <a:ext cx="0" cy="0"/>
          <a:chOff x="0" y="0"/>
          <a:chExt cx="0" cy="0"/>
        </a:xfrm>
      </p:grpSpPr>
      <p:sp>
        <p:nvSpPr>
          <p:cNvPr id="1050" name="Google Shape;1050;p23"/>
          <p:cNvSpPr txBox="1">
            <a:spLocks noGrp="1"/>
          </p:cNvSpPr>
          <p:nvPr>
            <p:ph type="title"/>
          </p:nvPr>
        </p:nvSpPr>
        <p:spPr>
          <a:xfrm>
            <a:off x="572926" y="118002"/>
            <a:ext cx="9919228" cy="7479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3"/>
              </a:buClr>
              <a:buSzPts val="3200"/>
              <a:buFont typeface="Meiryo"/>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1" name="Google Shape;1051;p23"/>
          <p:cNvSpPr txBox="1">
            <a:spLocks noGrp="1"/>
          </p:cNvSpPr>
          <p:nvPr>
            <p:ph type="body" idx="1"/>
          </p:nvPr>
        </p:nvSpPr>
        <p:spPr>
          <a:xfrm>
            <a:off x="572925" y="1064654"/>
            <a:ext cx="11173597" cy="5112311"/>
          </a:xfrm>
          <a:prstGeom prst="rect">
            <a:avLst/>
          </a:prstGeom>
          <a:noFill/>
          <a:ln>
            <a:noFill/>
          </a:ln>
        </p:spPr>
        <p:txBody>
          <a:bodyPr spcFirstLastPara="1" wrap="square" lIns="91425" tIns="45700" rIns="91425" bIns="45700" anchor="t" anchorCtr="0">
            <a:normAutofit/>
          </a:bodyPr>
          <a:lstStyle>
            <a:lvl1pPr marL="457200" lvl="0" indent="-313245" algn="l">
              <a:lnSpc>
                <a:spcPct val="100000"/>
              </a:lnSpc>
              <a:spcBef>
                <a:spcPts val="0"/>
              </a:spcBef>
              <a:spcAft>
                <a:spcPts val="0"/>
              </a:spcAft>
              <a:buClr>
                <a:schemeClr val="dk1"/>
              </a:buClr>
              <a:buSzPts val="1333"/>
              <a:buFont typeface="Arial"/>
              <a:buChar char="•"/>
              <a:defRPr sz="1333" b="0">
                <a:solidFill>
                  <a:schemeClr val="dk1"/>
                </a:solidFill>
              </a:defRPr>
            </a:lvl1pPr>
            <a:lvl2pPr marL="914400" lvl="1" indent="-313245" algn="l">
              <a:lnSpc>
                <a:spcPct val="100000"/>
              </a:lnSpc>
              <a:spcBef>
                <a:spcPts val="400"/>
              </a:spcBef>
              <a:spcAft>
                <a:spcPts val="0"/>
              </a:spcAft>
              <a:buClr>
                <a:schemeClr val="dk1"/>
              </a:buClr>
              <a:buSzPts val="1333"/>
              <a:buChar char="•"/>
              <a:defRPr sz="1333">
                <a:solidFill>
                  <a:schemeClr val="dk1"/>
                </a:solidFill>
              </a:defRPr>
            </a:lvl2pPr>
            <a:lvl3pPr marL="1371600" lvl="2" indent="-313245" algn="l">
              <a:lnSpc>
                <a:spcPct val="100000"/>
              </a:lnSpc>
              <a:spcBef>
                <a:spcPts val="400"/>
              </a:spcBef>
              <a:spcAft>
                <a:spcPts val="0"/>
              </a:spcAft>
              <a:buClr>
                <a:schemeClr val="dk1"/>
              </a:buClr>
              <a:buSzPts val="1333"/>
              <a:buChar char="•"/>
              <a:defRPr sz="1333">
                <a:solidFill>
                  <a:schemeClr val="dk1"/>
                </a:solidFill>
              </a:defRPr>
            </a:lvl3pPr>
            <a:lvl4pPr marL="1828800" lvl="3" indent="-313245" algn="l">
              <a:lnSpc>
                <a:spcPct val="100000"/>
              </a:lnSpc>
              <a:spcBef>
                <a:spcPts val="400"/>
              </a:spcBef>
              <a:spcAft>
                <a:spcPts val="0"/>
              </a:spcAft>
              <a:buClr>
                <a:schemeClr val="dk1"/>
              </a:buClr>
              <a:buSzPts val="1333"/>
              <a:buChar char="•"/>
              <a:defRPr sz="1333">
                <a:solidFill>
                  <a:schemeClr val="dk1"/>
                </a:solidFill>
              </a:defRPr>
            </a:lvl4pPr>
            <a:lvl5pPr marL="2286000" lvl="4" indent="-313245" algn="l">
              <a:lnSpc>
                <a:spcPct val="100000"/>
              </a:lnSpc>
              <a:spcBef>
                <a:spcPts val="400"/>
              </a:spcBef>
              <a:spcAft>
                <a:spcPts val="0"/>
              </a:spcAft>
              <a:buClr>
                <a:schemeClr val="dk1"/>
              </a:buClr>
              <a:buSzPts val="1333"/>
              <a:buChar char="•"/>
              <a:defRPr sz="1333">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2" name="Google Shape;1052;p23"/>
          <p:cNvSpPr txBox="1">
            <a:spLocks noGrp="1"/>
          </p:cNvSpPr>
          <p:nvPr>
            <p:ph type="sldNum" idx="12"/>
          </p:nvPr>
        </p:nvSpPr>
        <p:spPr>
          <a:xfrm>
            <a:off x="9185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1pPr>
            <a:lvl2pPr marL="0" marR="0" lvl="1"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2pPr>
            <a:lvl3pPr marL="0" marR="0" lvl="2"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3pPr>
            <a:lvl4pPr marL="0" marR="0" lvl="3"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4pPr>
            <a:lvl5pPr marL="0" marR="0" lvl="4"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5pPr>
            <a:lvl6pPr marL="0" marR="0" lvl="5"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6pPr>
            <a:lvl7pPr marL="0" marR="0" lvl="6"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7pPr>
            <a:lvl8pPr marL="0" marR="0" lvl="7"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8pPr>
            <a:lvl9pPr marL="0" marR="0" lvl="8"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9pPr>
          </a:lstStyle>
          <a:p>
            <a:pPr marL="0" lvl="0" indent="0" algn="r" rtl="0">
              <a:spcBef>
                <a:spcPts val="0"/>
              </a:spcBef>
              <a:spcAft>
                <a:spcPts val="0"/>
              </a:spcAft>
              <a:buNone/>
            </a:pPr>
            <a:fld id="{00000000-1234-1234-1234-123412341234}" type="slidenum">
              <a:rPr lang="en-US"/>
              <a:t>‹#›</a:t>
            </a:fld>
            <a:endParaRPr/>
          </a:p>
        </p:txBody>
      </p:sp>
      <p:pic>
        <p:nvPicPr>
          <p:cNvPr id="1053" name="Google Shape;1053;p23"/>
          <p:cNvPicPr preferRelativeResize="0"/>
          <p:nvPr/>
        </p:nvPicPr>
        <p:blipFill rotWithShape="1">
          <a:blip r:embed="rId2">
            <a:alphaModFix/>
          </a:blip>
          <a:srcRect/>
          <a:stretch/>
        </p:blipFill>
        <p:spPr>
          <a:xfrm>
            <a:off x="719667" y="699737"/>
            <a:ext cx="626303" cy="12695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54"/>
        <p:cNvGrpSpPr/>
        <p:nvPr/>
      </p:nvGrpSpPr>
      <p:grpSpPr>
        <a:xfrm>
          <a:off x="0" y="0"/>
          <a:ext cx="0" cy="0"/>
          <a:chOff x="0" y="0"/>
          <a:chExt cx="0" cy="0"/>
        </a:xfrm>
      </p:grpSpPr>
      <p:sp>
        <p:nvSpPr>
          <p:cNvPr id="1055" name="Google Shape;1055;p24"/>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6" name="Google Shape;1056;p24"/>
          <p:cNvSpPr txBox="1">
            <a:spLocks noGrp="1"/>
          </p:cNvSpPr>
          <p:nvPr>
            <p:ph type="body" idx="1"/>
          </p:nvPr>
        </p:nvSpPr>
        <p:spPr>
          <a:xfrm>
            <a:off x="572925" y="1064654"/>
            <a:ext cx="5473328" cy="5112311"/>
          </a:xfrm>
          <a:prstGeom prst="rect">
            <a:avLst/>
          </a:prstGeom>
          <a:noFill/>
          <a:ln>
            <a:noFill/>
          </a:ln>
        </p:spPr>
        <p:txBody>
          <a:bodyPr spcFirstLastPara="1" wrap="square" lIns="91425" tIns="45700" rIns="91425" bIns="45700" anchor="t" anchorCtr="0">
            <a:normAutofit/>
          </a:bodyPr>
          <a:lstStyle>
            <a:lvl1pPr marL="457200" lvl="0" indent="-313245" algn="l">
              <a:lnSpc>
                <a:spcPct val="100000"/>
              </a:lnSpc>
              <a:spcBef>
                <a:spcPts val="0"/>
              </a:spcBef>
              <a:spcAft>
                <a:spcPts val="0"/>
              </a:spcAft>
              <a:buClr>
                <a:schemeClr val="accent2"/>
              </a:buClr>
              <a:buSzPts val="1333"/>
              <a:buFont typeface="Arial"/>
              <a:buChar char="•"/>
              <a:defRPr sz="1333" b="0">
                <a:solidFill>
                  <a:schemeClr val="dk1"/>
                </a:solidFill>
                <a:latin typeface="Calibri"/>
                <a:ea typeface="Calibri"/>
                <a:cs typeface="Calibri"/>
                <a:sym typeface="Calibri"/>
              </a:defRPr>
            </a:lvl1pPr>
            <a:lvl2pPr marL="914400" lvl="1" indent="-313245" algn="l">
              <a:lnSpc>
                <a:spcPct val="100000"/>
              </a:lnSpc>
              <a:spcBef>
                <a:spcPts val="400"/>
              </a:spcBef>
              <a:spcAft>
                <a:spcPts val="0"/>
              </a:spcAft>
              <a:buClr>
                <a:schemeClr val="accent2"/>
              </a:buClr>
              <a:buSzPts val="1333"/>
              <a:buChar char="•"/>
              <a:defRPr sz="1333" b="0">
                <a:solidFill>
                  <a:schemeClr val="dk1"/>
                </a:solidFill>
                <a:latin typeface="Calibri"/>
                <a:ea typeface="Calibri"/>
                <a:cs typeface="Calibri"/>
                <a:sym typeface="Calibri"/>
              </a:defRPr>
            </a:lvl2pPr>
            <a:lvl3pPr marL="1371600" lvl="2" indent="-313245" algn="l">
              <a:lnSpc>
                <a:spcPct val="100000"/>
              </a:lnSpc>
              <a:spcBef>
                <a:spcPts val="400"/>
              </a:spcBef>
              <a:spcAft>
                <a:spcPts val="0"/>
              </a:spcAft>
              <a:buClr>
                <a:schemeClr val="accent2"/>
              </a:buClr>
              <a:buSzPts val="1333"/>
              <a:buChar char="•"/>
              <a:defRPr sz="1333" b="0">
                <a:solidFill>
                  <a:schemeClr val="dk1"/>
                </a:solidFill>
                <a:latin typeface="Calibri"/>
                <a:ea typeface="Calibri"/>
                <a:cs typeface="Calibri"/>
                <a:sym typeface="Calibri"/>
              </a:defRPr>
            </a:lvl3pPr>
            <a:lvl4pPr marL="1828800" lvl="3" indent="-313245" algn="l">
              <a:lnSpc>
                <a:spcPct val="100000"/>
              </a:lnSpc>
              <a:spcBef>
                <a:spcPts val="400"/>
              </a:spcBef>
              <a:spcAft>
                <a:spcPts val="0"/>
              </a:spcAft>
              <a:buClr>
                <a:schemeClr val="accent2"/>
              </a:buClr>
              <a:buSzPts val="1333"/>
              <a:buChar char="•"/>
              <a:defRPr sz="1333" b="0">
                <a:solidFill>
                  <a:schemeClr val="dk1"/>
                </a:solidFill>
                <a:latin typeface="Calibri"/>
                <a:ea typeface="Calibri"/>
                <a:cs typeface="Calibri"/>
                <a:sym typeface="Calibri"/>
              </a:defRPr>
            </a:lvl4pPr>
            <a:lvl5pPr marL="2286000" lvl="4" indent="-313245" algn="l">
              <a:lnSpc>
                <a:spcPct val="100000"/>
              </a:lnSpc>
              <a:spcBef>
                <a:spcPts val="400"/>
              </a:spcBef>
              <a:spcAft>
                <a:spcPts val="0"/>
              </a:spcAft>
              <a:buClr>
                <a:schemeClr val="accent2"/>
              </a:buClr>
              <a:buSzPts val="1333"/>
              <a:buChar char="•"/>
              <a:defRPr sz="1333" b="0">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7" name="Google Shape;1057;p24"/>
          <p:cNvSpPr txBox="1">
            <a:spLocks noGrp="1"/>
          </p:cNvSpPr>
          <p:nvPr>
            <p:ph type="body" idx="2"/>
          </p:nvPr>
        </p:nvSpPr>
        <p:spPr>
          <a:xfrm>
            <a:off x="6265981" y="1064654"/>
            <a:ext cx="5473328" cy="5112311"/>
          </a:xfrm>
          <a:prstGeom prst="rect">
            <a:avLst/>
          </a:prstGeom>
          <a:noFill/>
          <a:ln>
            <a:noFill/>
          </a:ln>
        </p:spPr>
        <p:txBody>
          <a:bodyPr spcFirstLastPara="1" wrap="square" lIns="91425" tIns="45700" rIns="91425" bIns="45700" anchor="t" anchorCtr="0">
            <a:normAutofit/>
          </a:bodyPr>
          <a:lstStyle>
            <a:lvl1pPr marL="457200" lvl="0" indent="-313245" algn="l">
              <a:lnSpc>
                <a:spcPct val="100000"/>
              </a:lnSpc>
              <a:spcBef>
                <a:spcPts val="0"/>
              </a:spcBef>
              <a:spcAft>
                <a:spcPts val="0"/>
              </a:spcAft>
              <a:buClr>
                <a:schemeClr val="dk1"/>
              </a:buClr>
              <a:buSzPts val="1333"/>
              <a:buFont typeface="Arial"/>
              <a:buChar char="•"/>
              <a:defRPr sz="1333" b="0">
                <a:solidFill>
                  <a:schemeClr val="dk1"/>
                </a:solidFill>
              </a:defRPr>
            </a:lvl1pPr>
            <a:lvl2pPr marL="914400" lvl="1" indent="-313245" algn="l">
              <a:lnSpc>
                <a:spcPct val="100000"/>
              </a:lnSpc>
              <a:spcBef>
                <a:spcPts val="400"/>
              </a:spcBef>
              <a:spcAft>
                <a:spcPts val="0"/>
              </a:spcAft>
              <a:buClr>
                <a:schemeClr val="dk1"/>
              </a:buClr>
              <a:buSzPts val="1333"/>
              <a:buChar char="•"/>
              <a:defRPr sz="1333">
                <a:solidFill>
                  <a:schemeClr val="dk1"/>
                </a:solidFill>
              </a:defRPr>
            </a:lvl2pPr>
            <a:lvl3pPr marL="1371600" lvl="2" indent="-313245" algn="l">
              <a:lnSpc>
                <a:spcPct val="100000"/>
              </a:lnSpc>
              <a:spcBef>
                <a:spcPts val="400"/>
              </a:spcBef>
              <a:spcAft>
                <a:spcPts val="0"/>
              </a:spcAft>
              <a:buClr>
                <a:schemeClr val="dk1"/>
              </a:buClr>
              <a:buSzPts val="1333"/>
              <a:buChar char="•"/>
              <a:defRPr sz="1333">
                <a:solidFill>
                  <a:schemeClr val="dk1"/>
                </a:solidFill>
              </a:defRPr>
            </a:lvl3pPr>
            <a:lvl4pPr marL="1828800" lvl="3" indent="-313245" algn="l">
              <a:lnSpc>
                <a:spcPct val="100000"/>
              </a:lnSpc>
              <a:spcBef>
                <a:spcPts val="400"/>
              </a:spcBef>
              <a:spcAft>
                <a:spcPts val="0"/>
              </a:spcAft>
              <a:buClr>
                <a:schemeClr val="dk1"/>
              </a:buClr>
              <a:buSzPts val="1333"/>
              <a:buChar char="•"/>
              <a:defRPr sz="1333">
                <a:solidFill>
                  <a:schemeClr val="dk1"/>
                </a:solidFill>
              </a:defRPr>
            </a:lvl4pPr>
            <a:lvl5pPr marL="2286000" lvl="4" indent="-313245" algn="l">
              <a:lnSpc>
                <a:spcPct val="100000"/>
              </a:lnSpc>
              <a:spcBef>
                <a:spcPts val="400"/>
              </a:spcBef>
              <a:spcAft>
                <a:spcPts val="0"/>
              </a:spcAft>
              <a:buClr>
                <a:schemeClr val="dk1"/>
              </a:buClr>
              <a:buSzPts val="1333"/>
              <a:buChar char="•"/>
              <a:defRPr sz="1333">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8" name="Google Shape;1058;p24"/>
          <p:cNvSpPr txBox="1">
            <a:spLocks noGrp="1"/>
          </p:cNvSpPr>
          <p:nvPr>
            <p:ph type="title"/>
          </p:nvPr>
        </p:nvSpPr>
        <p:spPr>
          <a:xfrm>
            <a:off x="572926" y="118002"/>
            <a:ext cx="9919228" cy="7479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3"/>
              </a:buClr>
              <a:buSzPts val="3200"/>
              <a:buFont typeface="Meiryo"/>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9" name="Google Shape;1059;p24"/>
          <p:cNvSpPr txBox="1">
            <a:spLocks noGrp="1"/>
          </p:cNvSpPr>
          <p:nvPr>
            <p:ph type="sldNum" idx="12"/>
          </p:nvPr>
        </p:nvSpPr>
        <p:spPr>
          <a:xfrm>
            <a:off x="9185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1pPr>
            <a:lvl2pPr marL="0" marR="0" lvl="1"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2pPr>
            <a:lvl3pPr marL="0" marR="0" lvl="2"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3pPr>
            <a:lvl4pPr marL="0" marR="0" lvl="3"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4pPr>
            <a:lvl5pPr marL="0" marR="0" lvl="4"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5pPr>
            <a:lvl6pPr marL="0" marR="0" lvl="5"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6pPr>
            <a:lvl7pPr marL="0" marR="0" lvl="6"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7pPr>
            <a:lvl8pPr marL="0" marR="0" lvl="7"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8pPr>
            <a:lvl9pPr marL="0" marR="0" lvl="8"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9pPr>
          </a:lstStyle>
          <a:p>
            <a:pPr marL="0" lvl="0" indent="0" algn="r" rtl="0">
              <a:spcBef>
                <a:spcPts val="0"/>
              </a:spcBef>
              <a:spcAft>
                <a:spcPts val="0"/>
              </a:spcAft>
              <a:buNone/>
            </a:pPr>
            <a:fld id="{00000000-1234-1234-1234-123412341234}" type="slidenum">
              <a:rPr lang="en-US"/>
              <a:t>‹#›</a:t>
            </a:fld>
            <a:endParaRPr/>
          </a:p>
        </p:txBody>
      </p:sp>
      <p:pic>
        <p:nvPicPr>
          <p:cNvPr id="1060" name="Google Shape;1060;p24"/>
          <p:cNvPicPr preferRelativeResize="0"/>
          <p:nvPr/>
        </p:nvPicPr>
        <p:blipFill rotWithShape="1">
          <a:blip r:embed="rId2">
            <a:alphaModFix/>
          </a:blip>
          <a:srcRect/>
          <a:stretch/>
        </p:blipFill>
        <p:spPr>
          <a:xfrm>
            <a:off x="719667" y="699737"/>
            <a:ext cx="626303" cy="12695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061"/>
        <p:cNvGrpSpPr/>
        <p:nvPr/>
      </p:nvGrpSpPr>
      <p:grpSpPr>
        <a:xfrm>
          <a:off x="0" y="0"/>
          <a:ext cx="0" cy="0"/>
          <a:chOff x="0" y="0"/>
          <a:chExt cx="0" cy="0"/>
        </a:xfrm>
      </p:grpSpPr>
      <p:sp>
        <p:nvSpPr>
          <p:cNvPr id="1062" name="Google Shape;1062;p25"/>
          <p:cNvSpPr txBox="1">
            <a:spLocks noGrp="1"/>
          </p:cNvSpPr>
          <p:nvPr>
            <p:ph type="body" idx="1"/>
          </p:nvPr>
        </p:nvSpPr>
        <p:spPr>
          <a:xfrm>
            <a:off x="572925" y="1064653"/>
            <a:ext cx="5473328" cy="79864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2"/>
              </a:buClr>
              <a:buSzPts val="1600"/>
              <a:buNone/>
              <a:defRPr sz="1600" b="1">
                <a:solidFill>
                  <a:schemeClr val="dk2"/>
                </a:solidFill>
              </a:defRPr>
            </a:lvl1pPr>
            <a:lvl2pPr marL="914400" lvl="1" indent="-228600" algn="l">
              <a:lnSpc>
                <a:spcPct val="90000"/>
              </a:lnSpc>
              <a:spcBef>
                <a:spcPts val="500"/>
              </a:spcBef>
              <a:spcAft>
                <a:spcPts val="0"/>
              </a:spcAft>
              <a:buClr>
                <a:srgbClr val="020673"/>
              </a:buClr>
              <a:buSzPts val="2000"/>
              <a:buNone/>
              <a:defRPr sz="2000" b="1"/>
            </a:lvl2pPr>
            <a:lvl3pPr marL="1371600" lvl="2" indent="-228600" algn="l">
              <a:lnSpc>
                <a:spcPct val="90000"/>
              </a:lnSpc>
              <a:spcBef>
                <a:spcPts val="500"/>
              </a:spcBef>
              <a:spcAft>
                <a:spcPts val="0"/>
              </a:spcAft>
              <a:buClr>
                <a:srgbClr val="020673"/>
              </a:buClr>
              <a:buSzPts val="1800"/>
              <a:buNone/>
              <a:defRPr sz="1800" b="1"/>
            </a:lvl3pPr>
            <a:lvl4pPr marL="1828800" lvl="3" indent="-228600" algn="l">
              <a:lnSpc>
                <a:spcPct val="90000"/>
              </a:lnSpc>
              <a:spcBef>
                <a:spcPts val="500"/>
              </a:spcBef>
              <a:spcAft>
                <a:spcPts val="0"/>
              </a:spcAft>
              <a:buClr>
                <a:srgbClr val="020673"/>
              </a:buClr>
              <a:buSzPts val="1600"/>
              <a:buNone/>
              <a:defRPr sz="1600" b="1"/>
            </a:lvl4pPr>
            <a:lvl5pPr marL="2286000" lvl="4" indent="-228600" algn="l">
              <a:lnSpc>
                <a:spcPct val="90000"/>
              </a:lnSpc>
              <a:spcBef>
                <a:spcPts val="500"/>
              </a:spcBef>
              <a:spcAft>
                <a:spcPts val="0"/>
              </a:spcAft>
              <a:buClr>
                <a:srgbClr val="020673"/>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63" name="Google Shape;1063;p25"/>
          <p:cNvSpPr txBox="1">
            <a:spLocks noGrp="1"/>
          </p:cNvSpPr>
          <p:nvPr>
            <p:ph type="body" idx="2"/>
          </p:nvPr>
        </p:nvSpPr>
        <p:spPr>
          <a:xfrm>
            <a:off x="6265981" y="1064653"/>
            <a:ext cx="5473328" cy="79864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2"/>
              </a:buClr>
              <a:buSzPts val="1600"/>
              <a:buNone/>
              <a:defRPr sz="1600" b="1">
                <a:solidFill>
                  <a:schemeClr val="dk2"/>
                </a:solidFill>
              </a:defRPr>
            </a:lvl1pPr>
            <a:lvl2pPr marL="914400" lvl="1" indent="-228600" algn="l">
              <a:lnSpc>
                <a:spcPct val="90000"/>
              </a:lnSpc>
              <a:spcBef>
                <a:spcPts val="500"/>
              </a:spcBef>
              <a:spcAft>
                <a:spcPts val="0"/>
              </a:spcAft>
              <a:buClr>
                <a:srgbClr val="020673"/>
              </a:buClr>
              <a:buSzPts val="2000"/>
              <a:buNone/>
              <a:defRPr sz="2000" b="1"/>
            </a:lvl2pPr>
            <a:lvl3pPr marL="1371600" lvl="2" indent="-228600" algn="l">
              <a:lnSpc>
                <a:spcPct val="90000"/>
              </a:lnSpc>
              <a:spcBef>
                <a:spcPts val="500"/>
              </a:spcBef>
              <a:spcAft>
                <a:spcPts val="0"/>
              </a:spcAft>
              <a:buClr>
                <a:srgbClr val="020673"/>
              </a:buClr>
              <a:buSzPts val="1800"/>
              <a:buNone/>
              <a:defRPr sz="1800" b="1"/>
            </a:lvl3pPr>
            <a:lvl4pPr marL="1828800" lvl="3" indent="-228600" algn="l">
              <a:lnSpc>
                <a:spcPct val="90000"/>
              </a:lnSpc>
              <a:spcBef>
                <a:spcPts val="500"/>
              </a:spcBef>
              <a:spcAft>
                <a:spcPts val="0"/>
              </a:spcAft>
              <a:buClr>
                <a:srgbClr val="020673"/>
              </a:buClr>
              <a:buSzPts val="1600"/>
              <a:buNone/>
              <a:defRPr sz="1600" b="1"/>
            </a:lvl4pPr>
            <a:lvl5pPr marL="2286000" lvl="4" indent="-228600" algn="l">
              <a:lnSpc>
                <a:spcPct val="90000"/>
              </a:lnSpc>
              <a:spcBef>
                <a:spcPts val="500"/>
              </a:spcBef>
              <a:spcAft>
                <a:spcPts val="0"/>
              </a:spcAft>
              <a:buClr>
                <a:srgbClr val="020673"/>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64" name="Google Shape;1064;p25"/>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5" name="Google Shape;1065;p25"/>
          <p:cNvSpPr txBox="1">
            <a:spLocks noGrp="1"/>
          </p:cNvSpPr>
          <p:nvPr>
            <p:ph type="title"/>
          </p:nvPr>
        </p:nvSpPr>
        <p:spPr>
          <a:xfrm>
            <a:off x="572926" y="118002"/>
            <a:ext cx="9919228" cy="7479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3"/>
              </a:buClr>
              <a:buSzPts val="3200"/>
              <a:buFont typeface="Meiryo"/>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6" name="Google Shape;1066;p25"/>
          <p:cNvSpPr txBox="1">
            <a:spLocks noGrp="1"/>
          </p:cNvSpPr>
          <p:nvPr>
            <p:ph type="body" idx="3"/>
          </p:nvPr>
        </p:nvSpPr>
        <p:spPr>
          <a:xfrm>
            <a:off x="572925" y="2029988"/>
            <a:ext cx="5473328" cy="4146976"/>
          </a:xfrm>
          <a:prstGeom prst="rect">
            <a:avLst/>
          </a:prstGeom>
          <a:noFill/>
          <a:ln>
            <a:noFill/>
          </a:ln>
        </p:spPr>
        <p:txBody>
          <a:bodyPr spcFirstLastPara="1" wrap="square" lIns="91425" tIns="45700" rIns="91425" bIns="45700" anchor="t" anchorCtr="0">
            <a:normAutofit/>
          </a:bodyPr>
          <a:lstStyle>
            <a:lvl1pPr marL="457200" lvl="0" indent="-313245" algn="l">
              <a:lnSpc>
                <a:spcPct val="100000"/>
              </a:lnSpc>
              <a:spcBef>
                <a:spcPts val="0"/>
              </a:spcBef>
              <a:spcAft>
                <a:spcPts val="0"/>
              </a:spcAft>
              <a:buClr>
                <a:schemeClr val="accent2"/>
              </a:buClr>
              <a:buSzPts val="1333"/>
              <a:buFont typeface="Arial"/>
              <a:buChar char="•"/>
              <a:defRPr sz="1333" b="0">
                <a:solidFill>
                  <a:schemeClr val="dk1"/>
                </a:solidFill>
                <a:latin typeface="Calibri"/>
                <a:ea typeface="Calibri"/>
                <a:cs typeface="Calibri"/>
                <a:sym typeface="Calibri"/>
              </a:defRPr>
            </a:lvl1pPr>
            <a:lvl2pPr marL="914400" lvl="1" indent="-313245" algn="l">
              <a:lnSpc>
                <a:spcPct val="100000"/>
              </a:lnSpc>
              <a:spcBef>
                <a:spcPts val="400"/>
              </a:spcBef>
              <a:spcAft>
                <a:spcPts val="0"/>
              </a:spcAft>
              <a:buClr>
                <a:schemeClr val="accent2"/>
              </a:buClr>
              <a:buSzPts val="1333"/>
              <a:buChar char="•"/>
              <a:defRPr sz="1333" b="0">
                <a:solidFill>
                  <a:schemeClr val="dk1"/>
                </a:solidFill>
                <a:latin typeface="Calibri"/>
                <a:ea typeface="Calibri"/>
                <a:cs typeface="Calibri"/>
                <a:sym typeface="Calibri"/>
              </a:defRPr>
            </a:lvl2pPr>
            <a:lvl3pPr marL="1371600" lvl="2" indent="-313245" algn="l">
              <a:lnSpc>
                <a:spcPct val="100000"/>
              </a:lnSpc>
              <a:spcBef>
                <a:spcPts val="400"/>
              </a:spcBef>
              <a:spcAft>
                <a:spcPts val="0"/>
              </a:spcAft>
              <a:buClr>
                <a:schemeClr val="accent2"/>
              </a:buClr>
              <a:buSzPts val="1333"/>
              <a:buChar char="•"/>
              <a:defRPr sz="1333" b="0">
                <a:solidFill>
                  <a:schemeClr val="dk1"/>
                </a:solidFill>
                <a:latin typeface="Calibri"/>
                <a:ea typeface="Calibri"/>
                <a:cs typeface="Calibri"/>
                <a:sym typeface="Calibri"/>
              </a:defRPr>
            </a:lvl3pPr>
            <a:lvl4pPr marL="1828800" lvl="3" indent="-313245" algn="l">
              <a:lnSpc>
                <a:spcPct val="100000"/>
              </a:lnSpc>
              <a:spcBef>
                <a:spcPts val="400"/>
              </a:spcBef>
              <a:spcAft>
                <a:spcPts val="0"/>
              </a:spcAft>
              <a:buClr>
                <a:schemeClr val="accent2"/>
              </a:buClr>
              <a:buSzPts val="1333"/>
              <a:buChar char="•"/>
              <a:defRPr sz="1333" b="0">
                <a:solidFill>
                  <a:schemeClr val="dk1"/>
                </a:solidFill>
                <a:latin typeface="Calibri"/>
                <a:ea typeface="Calibri"/>
                <a:cs typeface="Calibri"/>
                <a:sym typeface="Calibri"/>
              </a:defRPr>
            </a:lvl4pPr>
            <a:lvl5pPr marL="2286000" lvl="4" indent="-313245" algn="l">
              <a:lnSpc>
                <a:spcPct val="100000"/>
              </a:lnSpc>
              <a:spcBef>
                <a:spcPts val="400"/>
              </a:spcBef>
              <a:spcAft>
                <a:spcPts val="0"/>
              </a:spcAft>
              <a:buClr>
                <a:schemeClr val="accent2"/>
              </a:buClr>
              <a:buSzPts val="1333"/>
              <a:buChar char="•"/>
              <a:defRPr sz="1333" b="0">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7" name="Google Shape;1067;p25"/>
          <p:cNvSpPr txBox="1">
            <a:spLocks noGrp="1"/>
          </p:cNvSpPr>
          <p:nvPr>
            <p:ph type="body" idx="4"/>
          </p:nvPr>
        </p:nvSpPr>
        <p:spPr>
          <a:xfrm>
            <a:off x="6265981" y="2029988"/>
            <a:ext cx="5473328" cy="4146976"/>
          </a:xfrm>
          <a:prstGeom prst="rect">
            <a:avLst/>
          </a:prstGeom>
          <a:noFill/>
          <a:ln>
            <a:noFill/>
          </a:ln>
        </p:spPr>
        <p:txBody>
          <a:bodyPr spcFirstLastPara="1" wrap="square" lIns="91425" tIns="45700" rIns="91425" bIns="45700" anchor="t" anchorCtr="0">
            <a:normAutofit/>
          </a:bodyPr>
          <a:lstStyle>
            <a:lvl1pPr marL="457200" lvl="0" indent="-313245" algn="l">
              <a:lnSpc>
                <a:spcPct val="100000"/>
              </a:lnSpc>
              <a:spcBef>
                <a:spcPts val="0"/>
              </a:spcBef>
              <a:spcAft>
                <a:spcPts val="0"/>
              </a:spcAft>
              <a:buClr>
                <a:schemeClr val="dk1"/>
              </a:buClr>
              <a:buSzPts val="1333"/>
              <a:buFont typeface="Arial"/>
              <a:buChar char="•"/>
              <a:defRPr sz="1333" b="0">
                <a:solidFill>
                  <a:schemeClr val="dk1"/>
                </a:solidFill>
              </a:defRPr>
            </a:lvl1pPr>
            <a:lvl2pPr marL="914400" lvl="1" indent="-313245" algn="l">
              <a:lnSpc>
                <a:spcPct val="100000"/>
              </a:lnSpc>
              <a:spcBef>
                <a:spcPts val="400"/>
              </a:spcBef>
              <a:spcAft>
                <a:spcPts val="0"/>
              </a:spcAft>
              <a:buClr>
                <a:schemeClr val="dk1"/>
              </a:buClr>
              <a:buSzPts val="1333"/>
              <a:buChar char="•"/>
              <a:defRPr sz="1333">
                <a:solidFill>
                  <a:schemeClr val="dk1"/>
                </a:solidFill>
              </a:defRPr>
            </a:lvl2pPr>
            <a:lvl3pPr marL="1371600" lvl="2" indent="-313245" algn="l">
              <a:lnSpc>
                <a:spcPct val="100000"/>
              </a:lnSpc>
              <a:spcBef>
                <a:spcPts val="400"/>
              </a:spcBef>
              <a:spcAft>
                <a:spcPts val="0"/>
              </a:spcAft>
              <a:buClr>
                <a:schemeClr val="dk1"/>
              </a:buClr>
              <a:buSzPts val="1333"/>
              <a:buChar char="•"/>
              <a:defRPr sz="1333">
                <a:solidFill>
                  <a:schemeClr val="dk1"/>
                </a:solidFill>
              </a:defRPr>
            </a:lvl3pPr>
            <a:lvl4pPr marL="1828800" lvl="3" indent="-313245" algn="l">
              <a:lnSpc>
                <a:spcPct val="100000"/>
              </a:lnSpc>
              <a:spcBef>
                <a:spcPts val="400"/>
              </a:spcBef>
              <a:spcAft>
                <a:spcPts val="0"/>
              </a:spcAft>
              <a:buClr>
                <a:schemeClr val="dk1"/>
              </a:buClr>
              <a:buSzPts val="1333"/>
              <a:buChar char="•"/>
              <a:defRPr sz="1333">
                <a:solidFill>
                  <a:schemeClr val="dk1"/>
                </a:solidFill>
              </a:defRPr>
            </a:lvl4pPr>
            <a:lvl5pPr marL="2286000" lvl="4" indent="-313245" algn="l">
              <a:lnSpc>
                <a:spcPct val="100000"/>
              </a:lnSpc>
              <a:spcBef>
                <a:spcPts val="400"/>
              </a:spcBef>
              <a:spcAft>
                <a:spcPts val="0"/>
              </a:spcAft>
              <a:buClr>
                <a:schemeClr val="dk1"/>
              </a:buClr>
              <a:buSzPts val="1333"/>
              <a:buChar char="•"/>
              <a:defRPr sz="1333">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8" name="Google Shape;1068;p25"/>
          <p:cNvSpPr txBox="1">
            <a:spLocks noGrp="1"/>
          </p:cNvSpPr>
          <p:nvPr>
            <p:ph type="sldNum" idx="12"/>
          </p:nvPr>
        </p:nvSpPr>
        <p:spPr>
          <a:xfrm>
            <a:off x="9185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1pPr>
            <a:lvl2pPr marL="0" marR="0" lvl="1"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2pPr>
            <a:lvl3pPr marL="0" marR="0" lvl="2"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3pPr>
            <a:lvl4pPr marL="0" marR="0" lvl="3"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4pPr>
            <a:lvl5pPr marL="0" marR="0" lvl="4"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5pPr>
            <a:lvl6pPr marL="0" marR="0" lvl="5"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6pPr>
            <a:lvl7pPr marL="0" marR="0" lvl="6"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7pPr>
            <a:lvl8pPr marL="0" marR="0" lvl="7"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8pPr>
            <a:lvl9pPr marL="0" marR="0" lvl="8"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9pPr>
          </a:lstStyle>
          <a:p>
            <a:pPr marL="0" lvl="0" indent="0" algn="r" rtl="0">
              <a:spcBef>
                <a:spcPts val="0"/>
              </a:spcBef>
              <a:spcAft>
                <a:spcPts val="0"/>
              </a:spcAft>
              <a:buNone/>
            </a:pPr>
            <a:fld id="{00000000-1234-1234-1234-123412341234}" type="slidenum">
              <a:rPr lang="en-US"/>
              <a:t>‹#›</a:t>
            </a:fld>
            <a:endParaRPr/>
          </a:p>
        </p:txBody>
      </p:sp>
      <p:pic>
        <p:nvPicPr>
          <p:cNvPr id="1069" name="Google Shape;1069;p25"/>
          <p:cNvPicPr preferRelativeResize="0"/>
          <p:nvPr/>
        </p:nvPicPr>
        <p:blipFill rotWithShape="1">
          <a:blip r:embed="rId2">
            <a:alphaModFix/>
          </a:blip>
          <a:srcRect/>
          <a:stretch/>
        </p:blipFill>
        <p:spPr>
          <a:xfrm>
            <a:off x="719667" y="699737"/>
            <a:ext cx="626303" cy="12695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070"/>
        <p:cNvGrpSpPr/>
        <p:nvPr/>
      </p:nvGrpSpPr>
      <p:grpSpPr>
        <a:xfrm>
          <a:off x="0" y="0"/>
          <a:ext cx="0" cy="0"/>
          <a:chOff x="0" y="0"/>
          <a:chExt cx="0" cy="0"/>
        </a:xfrm>
      </p:grpSpPr>
      <p:sp>
        <p:nvSpPr>
          <p:cNvPr id="1071" name="Google Shape;1071;p26"/>
          <p:cNvSpPr txBox="1">
            <a:spLocks noGrp="1"/>
          </p:cNvSpPr>
          <p:nvPr>
            <p:ph type="title"/>
          </p:nvPr>
        </p:nvSpPr>
        <p:spPr>
          <a:xfrm>
            <a:off x="445478" y="987425"/>
            <a:ext cx="4261957" cy="10699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3"/>
              </a:buClr>
              <a:buSzPts val="3200"/>
              <a:buFont typeface="Meiryo"/>
              <a:buNone/>
              <a:defRPr sz="3200">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2" name="Google Shape;1072;p26"/>
          <p:cNvSpPr txBox="1">
            <a:spLocks noGrp="1"/>
          </p:cNvSpPr>
          <p:nvPr>
            <p:ph type="body" idx="1"/>
          </p:nvPr>
        </p:nvSpPr>
        <p:spPr>
          <a:xfrm>
            <a:off x="581888" y="2239717"/>
            <a:ext cx="4119065" cy="393724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b="0">
                <a:solidFill>
                  <a:schemeClr val="dk1"/>
                </a:solidFill>
              </a:defRPr>
            </a:lvl1pPr>
            <a:lvl2pPr marL="914400" lvl="1" indent="-228600" algn="l">
              <a:lnSpc>
                <a:spcPct val="90000"/>
              </a:lnSpc>
              <a:spcBef>
                <a:spcPts val="500"/>
              </a:spcBef>
              <a:spcAft>
                <a:spcPts val="0"/>
              </a:spcAft>
              <a:buClr>
                <a:srgbClr val="020673"/>
              </a:buClr>
              <a:buSzPts val="1400"/>
              <a:buNone/>
              <a:defRPr sz="1400"/>
            </a:lvl2pPr>
            <a:lvl3pPr marL="1371600" lvl="2" indent="-228600" algn="l">
              <a:lnSpc>
                <a:spcPct val="90000"/>
              </a:lnSpc>
              <a:spcBef>
                <a:spcPts val="500"/>
              </a:spcBef>
              <a:spcAft>
                <a:spcPts val="0"/>
              </a:spcAft>
              <a:buClr>
                <a:srgbClr val="020673"/>
              </a:buClr>
              <a:buSzPts val="1200"/>
              <a:buNone/>
              <a:defRPr sz="1200"/>
            </a:lvl3pPr>
            <a:lvl4pPr marL="1828800" lvl="3" indent="-228600" algn="l">
              <a:lnSpc>
                <a:spcPct val="90000"/>
              </a:lnSpc>
              <a:spcBef>
                <a:spcPts val="500"/>
              </a:spcBef>
              <a:spcAft>
                <a:spcPts val="0"/>
              </a:spcAft>
              <a:buClr>
                <a:srgbClr val="020673"/>
              </a:buClr>
              <a:buSzPts val="1000"/>
              <a:buNone/>
              <a:defRPr sz="1000"/>
            </a:lvl4pPr>
            <a:lvl5pPr marL="2286000" lvl="4" indent="-228600" algn="l">
              <a:lnSpc>
                <a:spcPct val="90000"/>
              </a:lnSpc>
              <a:spcBef>
                <a:spcPts val="500"/>
              </a:spcBef>
              <a:spcAft>
                <a:spcPts val="0"/>
              </a:spcAft>
              <a:buClr>
                <a:srgbClr val="020673"/>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73" name="Google Shape;1073;p26"/>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4" name="Google Shape;1074;p26"/>
          <p:cNvSpPr txBox="1">
            <a:spLocks noGrp="1"/>
          </p:cNvSpPr>
          <p:nvPr>
            <p:ph type="body" idx="2"/>
          </p:nvPr>
        </p:nvSpPr>
        <p:spPr>
          <a:xfrm>
            <a:off x="4918587" y="987424"/>
            <a:ext cx="6827936" cy="5189539"/>
          </a:xfrm>
          <a:prstGeom prst="rect">
            <a:avLst/>
          </a:prstGeom>
          <a:noFill/>
          <a:ln>
            <a:noFill/>
          </a:ln>
        </p:spPr>
        <p:txBody>
          <a:bodyPr spcFirstLastPara="1" wrap="square" lIns="91425" tIns="45700" rIns="91425" bIns="45700" anchor="t" anchorCtr="0">
            <a:normAutofit/>
          </a:bodyPr>
          <a:lstStyle>
            <a:lvl1pPr marL="457200" lvl="0" indent="-313245" algn="l">
              <a:lnSpc>
                <a:spcPct val="100000"/>
              </a:lnSpc>
              <a:spcBef>
                <a:spcPts val="0"/>
              </a:spcBef>
              <a:spcAft>
                <a:spcPts val="0"/>
              </a:spcAft>
              <a:buClr>
                <a:schemeClr val="accent2"/>
              </a:buClr>
              <a:buSzPts val="1333"/>
              <a:buFont typeface="Arial"/>
              <a:buChar char="•"/>
              <a:defRPr sz="1333" b="0">
                <a:solidFill>
                  <a:schemeClr val="dk1"/>
                </a:solidFill>
                <a:latin typeface="Calibri"/>
                <a:ea typeface="Calibri"/>
                <a:cs typeface="Calibri"/>
                <a:sym typeface="Calibri"/>
              </a:defRPr>
            </a:lvl1pPr>
            <a:lvl2pPr marL="914400" lvl="1" indent="-313245" algn="l">
              <a:lnSpc>
                <a:spcPct val="100000"/>
              </a:lnSpc>
              <a:spcBef>
                <a:spcPts val="400"/>
              </a:spcBef>
              <a:spcAft>
                <a:spcPts val="0"/>
              </a:spcAft>
              <a:buClr>
                <a:schemeClr val="accent2"/>
              </a:buClr>
              <a:buSzPts val="1333"/>
              <a:buChar char="•"/>
              <a:defRPr sz="1333" b="0">
                <a:solidFill>
                  <a:schemeClr val="dk1"/>
                </a:solidFill>
                <a:latin typeface="Calibri"/>
                <a:ea typeface="Calibri"/>
                <a:cs typeface="Calibri"/>
                <a:sym typeface="Calibri"/>
              </a:defRPr>
            </a:lvl2pPr>
            <a:lvl3pPr marL="1371600" lvl="2" indent="-313245" algn="l">
              <a:lnSpc>
                <a:spcPct val="100000"/>
              </a:lnSpc>
              <a:spcBef>
                <a:spcPts val="400"/>
              </a:spcBef>
              <a:spcAft>
                <a:spcPts val="0"/>
              </a:spcAft>
              <a:buClr>
                <a:schemeClr val="accent2"/>
              </a:buClr>
              <a:buSzPts val="1333"/>
              <a:buChar char="•"/>
              <a:defRPr sz="1333" b="0">
                <a:solidFill>
                  <a:schemeClr val="dk1"/>
                </a:solidFill>
                <a:latin typeface="Calibri"/>
                <a:ea typeface="Calibri"/>
                <a:cs typeface="Calibri"/>
                <a:sym typeface="Calibri"/>
              </a:defRPr>
            </a:lvl3pPr>
            <a:lvl4pPr marL="1828800" lvl="3" indent="-313245" algn="l">
              <a:lnSpc>
                <a:spcPct val="100000"/>
              </a:lnSpc>
              <a:spcBef>
                <a:spcPts val="400"/>
              </a:spcBef>
              <a:spcAft>
                <a:spcPts val="0"/>
              </a:spcAft>
              <a:buClr>
                <a:schemeClr val="accent2"/>
              </a:buClr>
              <a:buSzPts val="1333"/>
              <a:buChar char="•"/>
              <a:defRPr sz="1333" b="0">
                <a:solidFill>
                  <a:schemeClr val="dk1"/>
                </a:solidFill>
                <a:latin typeface="Calibri"/>
                <a:ea typeface="Calibri"/>
                <a:cs typeface="Calibri"/>
                <a:sym typeface="Calibri"/>
              </a:defRPr>
            </a:lvl4pPr>
            <a:lvl5pPr marL="2286000" lvl="4" indent="-313245" algn="l">
              <a:lnSpc>
                <a:spcPct val="100000"/>
              </a:lnSpc>
              <a:spcBef>
                <a:spcPts val="400"/>
              </a:spcBef>
              <a:spcAft>
                <a:spcPts val="0"/>
              </a:spcAft>
              <a:buClr>
                <a:schemeClr val="accent2"/>
              </a:buClr>
              <a:buSzPts val="1333"/>
              <a:buChar char="•"/>
              <a:defRPr sz="1333" b="0">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5" name="Google Shape;1075;p26"/>
          <p:cNvSpPr txBox="1">
            <a:spLocks noGrp="1"/>
          </p:cNvSpPr>
          <p:nvPr>
            <p:ph type="sldNum" idx="12"/>
          </p:nvPr>
        </p:nvSpPr>
        <p:spPr>
          <a:xfrm>
            <a:off x="9185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1pPr>
            <a:lvl2pPr marL="0" marR="0" lvl="1"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2pPr>
            <a:lvl3pPr marL="0" marR="0" lvl="2"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3pPr>
            <a:lvl4pPr marL="0" marR="0" lvl="3"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4pPr>
            <a:lvl5pPr marL="0" marR="0" lvl="4"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5pPr>
            <a:lvl6pPr marL="0" marR="0" lvl="5"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6pPr>
            <a:lvl7pPr marL="0" marR="0" lvl="6"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7pPr>
            <a:lvl8pPr marL="0" marR="0" lvl="7"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8pPr>
            <a:lvl9pPr marL="0" marR="0" lvl="8"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9pPr>
          </a:lstStyle>
          <a:p>
            <a:pPr marL="0" lvl="0" indent="0" algn="r" rtl="0">
              <a:spcBef>
                <a:spcPts val="0"/>
              </a:spcBef>
              <a:spcAft>
                <a:spcPts val="0"/>
              </a:spcAft>
              <a:buNone/>
            </a:pPr>
            <a:fld id="{00000000-1234-1234-1234-123412341234}" type="slidenum">
              <a:rPr lang="en-US"/>
              <a:t>‹#›</a:t>
            </a:fld>
            <a:endParaRPr/>
          </a:p>
        </p:txBody>
      </p:sp>
      <p:pic>
        <p:nvPicPr>
          <p:cNvPr id="1076" name="Google Shape;1076;p26"/>
          <p:cNvPicPr preferRelativeResize="0"/>
          <p:nvPr/>
        </p:nvPicPr>
        <p:blipFill rotWithShape="1">
          <a:blip r:embed="rId2">
            <a:alphaModFix/>
          </a:blip>
          <a:srcRect/>
          <a:stretch/>
        </p:blipFill>
        <p:spPr>
          <a:xfrm>
            <a:off x="581887" y="1998779"/>
            <a:ext cx="775263" cy="15714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077"/>
        <p:cNvGrpSpPr/>
        <p:nvPr/>
      </p:nvGrpSpPr>
      <p:grpSpPr>
        <a:xfrm>
          <a:off x="0" y="0"/>
          <a:ext cx="0" cy="0"/>
          <a:chOff x="0" y="0"/>
          <a:chExt cx="0" cy="0"/>
        </a:xfrm>
      </p:grpSpPr>
      <p:sp>
        <p:nvSpPr>
          <p:cNvPr id="1078" name="Google Shape;1078;p27"/>
          <p:cNvSpPr>
            <a:spLocks noGrp="1"/>
          </p:cNvSpPr>
          <p:nvPr>
            <p:ph type="pic" idx="2"/>
          </p:nvPr>
        </p:nvSpPr>
        <p:spPr>
          <a:xfrm>
            <a:off x="4912105" y="987426"/>
            <a:ext cx="6834417" cy="5189537"/>
          </a:xfrm>
          <a:prstGeom prst="rect">
            <a:avLst/>
          </a:prstGeom>
          <a:noFill/>
          <a:ln>
            <a:noFill/>
          </a:ln>
        </p:spPr>
      </p:sp>
      <p:sp>
        <p:nvSpPr>
          <p:cNvPr id="1079" name="Google Shape;1079;p27"/>
          <p:cNvSpPr txBox="1">
            <a:spLocks noGrp="1"/>
          </p:cNvSpPr>
          <p:nvPr>
            <p:ph type="body" idx="1"/>
          </p:nvPr>
        </p:nvSpPr>
        <p:spPr>
          <a:xfrm>
            <a:off x="458054" y="2239718"/>
            <a:ext cx="4251860" cy="393724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b="0">
                <a:solidFill>
                  <a:schemeClr val="dk1"/>
                </a:solidFill>
              </a:defRPr>
            </a:lvl1pPr>
            <a:lvl2pPr marL="914400" lvl="1" indent="-228600" algn="l">
              <a:lnSpc>
                <a:spcPct val="90000"/>
              </a:lnSpc>
              <a:spcBef>
                <a:spcPts val="500"/>
              </a:spcBef>
              <a:spcAft>
                <a:spcPts val="0"/>
              </a:spcAft>
              <a:buClr>
                <a:srgbClr val="020673"/>
              </a:buClr>
              <a:buSzPts val="1400"/>
              <a:buNone/>
              <a:defRPr sz="1400"/>
            </a:lvl2pPr>
            <a:lvl3pPr marL="1371600" lvl="2" indent="-228600" algn="l">
              <a:lnSpc>
                <a:spcPct val="90000"/>
              </a:lnSpc>
              <a:spcBef>
                <a:spcPts val="500"/>
              </a:spcBef>
              <a:spcAft>
                <a:spcPts val="0"/>
              </a:spcAft>
              <a:buClr>
                <a:srgbClr val="020673"/>
              </a:buClr>
              <a:buSzPts val="1200"/>
              <a:buNone/>
              <a:defRPr sz="1200"/>
            </a:lvl3pPr>
            <a:lvl4pPr marL="1828800" lvl="3" indent="-228600" algn="l">
              <a:lnSpc>
                <a:spcPct val="90000"/>
              </a:lnSpc>
              <a:spcBef>
                <a:spcPts val="500"/>
              </a:spcBef>
              <a:spcAft>
                <a:spcPts val="0"/>
              </a:spcAft>
              <a:buClr>
                <a:srgbClr val="020673"/>
              </a:buClr>
              <a:buSzPts val="1000"/>
              <a:buNone/>
              <a:defRPr sz="1000"/>
            </a:lvl4pPr>
            <a:lvl5pPr marL="2286000" lvl="4" indent="-228600" algn="l">
              <a:lnSpc>
                <a:spcPct val="90000"/>
              </a:lnSpc>
              <a:spcBef>
                <a:spcPts val="500"/>
              </a:spcBef>
              <a:spcAft>
                <a:spcPts val="0"/>
              </a:spcAft>
              <a:buClr>
                <a:srgbClr val="020673"/>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80" name="Google Shape;1080;p27"/>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1" name="Google Shape;1081;p27"/>
          <p:cNvSpPr txBox="1">
            <a:spLocks noGrp="1"/>
          </p:cNvSpPr>
          <p:nvPr>
            <p:ph type="title"/>
          </p:nvPr>
        </p:nvSpPr>
        <p:spPr>
          <a:xfrm>
            <a:off x="458054" y="987425"/>
            <a:ext cx="4251860" cy="10699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3"/>
              </a:buClr>
              <a:buSzPts val="3200"/>
              <a:buFont typeface="Meiryo"/>
              <a:buNone/>
              <a:defRPr sz="3200">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2" name="Google Shape;1082;p27"/>
          <p:cNvSpPr txBox="1">
            <a:spLocks noGrp="1"/>
          </p:cNvSpPr>
          <p:nvPr>
            <p:ph type="sldNum" idx="12"/>
          </p:nvPr>
        </p:nvSpPr>
        <p:spPr>
          <a:xfrm>
            <a:off x="9185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1pPr>
            <a:lvl2pPr marL="0" marR="0" lvl="1"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2pPr>
            <a:lvl3pPr marL="0" marR="0" lvl="2"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3pPr>
            <a:lvl4pPr marL="0" marR="0" lvl="3"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4pPr>
            <a:lvl5pPr marL="0" marR="0" lvl="4"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5pPr>
            <a:lvl6pPr marL="0" marR="0" lvl="5"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6pPr>
            <a:lvl7pPr marL="0" marR="0" lvl="6"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7pPr>
            <a:lvl8pPr marL="0" marR="0" lvl="7"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8pPr>
            <a:lvl9pPr marL="0" marR="0" lvl="8"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9pPr>
          </a:lstStyle>
          <a:p>
            <a:pPr marL="0" lvl="0" indent="0" algn="r" rtl="0">
              <a:spcBef>
                <a:spcPts val="0"/>
              </a:spcBef>
              <a:spcAft>
                <a:spcPts val="0"/>
              </a:spcAft>
              <a:buNone/>
            </a:pPr>
            <a:fld id="{00000000-1234-1234-1234-123412341234}" type="slidenum">
              <a:rPr lang="en-US"/>
              <a:t>‹#›</a:t>
            </a:fld>
            <a:endParaRPr/>
          </a:p>
        </p:txBody>
      </p:sp>
      <p:pic>
        <p:nvPicPr>
          <p:cNvPr id="1083" name="Google Shape;1083;p27"/>
          <p:cNvPicPr preferRelativeResize="0"/>
          <p:nvPr/>
        </p:nvPicPr>
        <p:blipFill rotWithShape="1">
          <a:blip r:embed="rId2">
            <a:alphaModFix/>
          </a:blip>
          <a:srcRect/>
          <a:stretch/>
        </p:blipFill>
        <p:spPr>
          <a:xfrm>
            <a:off x="581887" y="1998779"/>
            <a:ext cx="775263" cy="1571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コンテンツ" type="obj">
  <p:cSld name="OBJECT">
    <p:spTree>
      <p:nvGrpSpPr>
        <p:cNvPr id="1" name="Shape 314"/>
        <p:cNvGrpSpPr/>
        <p:nvPr/>
      </p:nvGrpSpPr>
      <p:grpSpPr>
        <a:xfrm>
          <a:off x="0" y="0"/>
          <a:ext cx="0" cy="0"/>
          <a:chOff x="0" y="0"/>
          <a:chExt cx="0" cy="0"/>
        </a:xfrm>
      </p:grpSpPr>
      <p:sp>
        <p:nvSpPr>
          <p:cNvPr id="315" name="Google Shape;315;p10"/>
          <p:cNvSpPr txBox="1">
            <a:spLocks noGrp="1"/>
          </p:cNvSpPr>
          <p:nvPr>
            <p:ph type="title"/>
          </p:nvPr>
        </p:nvSpPr>
        <p:spPr>
          <a:xfrm>
            <a:off x="950400" y="277200"/>
            <a:ext cx="10461600" cy="547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2067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6" name="Google Shape;316;p10"/>
          <p:cNvSpPr txBox="1">
            <a:spLocks noGrp="1"/>
          </p:cNvSpPr>
          <p:nvPr>
            <p:ph type="body" idx="1"/>
          </p:nvPr>
        </p:nvSpPr>
        <p:spPr>
          <a:xfrm>
            <a:off x="950400" y="1065600"/>
            <a:ext cx="10461600" cy="52128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20673"/>
              </a:buClr>
              <a:buSzPts val="1800"/>
              <a:buChar char="•"/>
              <a:defRPr/>
            </a:lvl1pPr>
            <a:lvl2pPr marL="914400" lvl="1" indent="-342900" algn="l">
              <a:lnSpc>
                <a:spcPct val="90000"/>
              </a:lnSpc>
              <a:spcBef>
                <a:spcPts val="500"/>
              </a:spcBef>
              <a:spcAft>
                <a:spcPts val="0"/>
              </a:spcAft>
              <a:buClr>
                <a:srgbClr val="020673"/>
              </a:buClr>
              <a:buSzPts val="1800"/>
              <a:buChar char="•"/>
              <a:defRPr/>
            </a:lvl2pPr>
            <a:lvl3pPr marL="1371600" lvl="2" indent="-342900" algn="l">
              <a:lnSpc>
                <a:spcPct val="90000"/>
              </a:lnSpc>
              <a:spcBef>
                <a:spcPts val="500"/>
              </a:spcBef>
              <a:spcAft>
                <a:spcPts val="0"/>
              </a:spcAft>
              <a:buClr>
                <a:srgbClr val="020673"/>
              </a:buClr>
              <a:buSzPts val="1800"/>
              <a:buChar char="•"/>
              <a:defRPr/>
            </a:lvl3pPr>
            <a:lvl4pPr marL="1828800" lvl="3" indent="-342900" algn="l">
              <a:lnSpc>
                <a:spcPct val="90000"/>
              </a:lnSpc>
              <a:spcBef>
                <a:spcPts val="500"/>
              </a:spcBef>
              <a:spcAft>
                <a:spcPts val="0"/>
              </a:spcAft>
              <a:buClr>
                <a:srgbClr val="020673"/>
              </a:buClr>
              <a:buSzPts val="1800"/>
              <a:buChar char="•"/>
              <a:defRPr/>
            </a:lvl4pPr>
            <a:lvl5pPr marL="2286000" lvl="4" indent="-342900" algn="l">
              <a:lnSpc>
                <a:spcPct val="90000"/>
              </a:lnSpc>
              <a:spcBef>
                <a:spcPts val="500"/>
              </a:spcBef>
              <a:spcAft>
                <a:spcPts val="0"/>
              </a:spcAft>
              <a:buClr>
                <a:srgbClr val="02067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7" name="Google Shape;317;p10"/>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1pPr>
            <a:lvl2pPr marL="0" marR="0" lvl="1"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2pPr>
            <a:lvl3pPr marL="0" marR="0" lvl="2"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3pPr>
            <a:lvl4pPr marL="0" marR="0" lvl="3"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4pPr>
            <a:lvl5pPr marL="0" marR="0" lvl="4"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5pPr>
            <a:lvl6pPr marL="0" marR="0" lvl="5"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6pPr>
            <a:lvl7pPr marL="0" marR="0" lvl="6"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7pPr>
            <a:lvl8pPr marL="0" marR="0" lvl="7"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8pPr>
            <a:lvl9pPr marL="0" marR="0" lvl="8"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9pPr>
          </a:lstStyle>
          <a:p>
            <a:pPr marL="0" lvl="0" indent="0" algn="r" rtl="0">
              <a:spcBef>
                <a:spcPts val="0"/>
              </a:spcBef>
              <a:spcAft>
                <a:spcPts val="0"/>
              </a:spcAft>
              <a:buNone/>
            </a:pPr>
            <a:fld id="{00000000-1234-1234-1234-123412341234}" type="slidenum">
              <a:rPr lang="en-US"/>
              <a:t>‹#›</a:t>
            </a:fld>
            <a:endParaRPr/>
          </a:p>
        </p:txBody>
      </p:sp>
      <p:sp>
        <p:nvSpPr>
          <p:cNvPr id="318" name="Google Shape;318;p10"/>
          <p:cNvSpPr txBox="1">
            <a:spLocks noGrp="1"/>
          </p:cNvSpPr>
          <p:nvPr>
            <p:ph type="ftr" idx="11"/>
          </p:nvPr>
        </p:nvSpPr>
        <p:spPr>
          <a:xfrm>
            <a:off x="70829"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084"/>
        <p:cNvGrpSpPr/>
        <p:nvPr/>
      </p:nvGrpSpPr>
      <p:grpSpPr>
        <a:xfrm>
          <a:off x="0" y="0"/>
          <a:ext cx="0" cy="0"/>
          <a:chOff x="0" y="0"/>
          <a:chExt cx="0" cy="0"/>
        </a:xfrm>
      </p:grpSpPr>
      <p:sp>
        <p:nvSpPr>
          <p:cNvPr id="1085" name="Google Shape;1085;p28"/>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6" name="Google Shape;1086;p28"/>
          <p:cNvSpPr txBox="1">
            <a:spLocks noGrp="1"/>
          </p:cNvSpPr>
          <p:nvPr>
            <p:ph type="title"/>
          </p:nvPr>
        </p:nvSpPr>
        <p:spPr>
          <a:xfrm>
            <a:off x="572926" y="118002"/>
            <a:ext cx="9919228" cy="7479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3"/>
              </a:buClr>
              <a:buSzPts val="3200"/>
              <a:buFont typeface="Meiryo"/>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7" name="Google Shape;1087;p28"/>
          <p:cNvSpPr txBox="1">
            <a:spLocks noGrp="1"/>
          </p:cNvSpPr>
          <p:nvPr>
            <p:ph type="sldNum" idx="12"/>
          </p:nvPr>
        </p:nvSpPr>
        <p:spPr>
          <a:xfrm>
            <a:off x="9185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1pPr>
            <a:lvl2pPr marL="0" marR="0" lvl="1"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2pPr>
            <a:lvl3pPr marL="0" marR="0" lvl="2"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3pPr>
            <a:lvl4pPr marL="0" marR="0" lvl="3"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4pPr>
            <a:lvl5pPr marL="0" marR="0" lvl="4"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5pPr>
            <a:lvl6pPr marL="0" marR="0" lvl="5"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6pPr>
            <a:lvl7pPr marL="0" marR="0" lvl="6"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7pPr>
            <a:lvl8pPr marL="0" marR="0" lvl="7"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8pPr>
            <a:lvl9pPr marL="0" marR="0" lvl="8"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9pPr>
          </a:lstStyle>
          <a:p>
            <a:pPr marL="0" lvl="0" indent="0" algn="r" rtl="0">
              <a:spcBef>
                <a:spcPts val="0"/>
              </a:spcBef>
              <a:spcAft>
                <a:spcPts val="0"/>
              </a:spcAft>
              <a:buNone/>
            </a:pPr>
            <a:fld id="{00000000-1234-1234-1234-123412341234}" type="slidenum">
              <a:rPr lang="en-US"/>
              <a:t>‹#›</a:t>
            </a:fld>
            <a:endParaRPr/>
          </a:p>
        </p:txBody>
      </p:sp>
      <p:pic>
        <p:nvPicPr>
          <p:cNvPr id="1088" name="Google Shape;1088;p28"/>
          <p:cNvPicPr preferRelativeResize="0"/>
          <p:nvPr/>
        </p:nvPicPr>
        <p:blipFill rotWithShape="1">
          <a:blip r:embed="rId2">
            <a:alphaModFix/>
          </a:blip>
          <a:srcRect/>
          <a:stretch/>
        </p:blipFill>
        <p:spPr>
          <a:xfrm>
            <a:off x="719667" y="699737"/>
            <a:ext cx="626303" cy="12695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1089"/>
        <p:cNvGrpSpPr/>
        <p:nvPr/>
      </p:nvGrpSpPr>
      <p:grpSpPr>
        <a:xfrm>
          <a:off x="0" y="0"/>
          <a:ext cx="0" cy="0"/>
          <a:chOff x="0" y="0"/>
          <a:chExt cx="0" cy="0"/>
        </a:xfrm>
      </p:grpSpPr>
      <p:sp>
        <p:nvSpPr>
          <p:cNvPr id="1090" name="Google Shape;1090;p29"/>
          <p:cNvSpPr txBox="1">
            <a:spLocks noGrp="1"/>
          </p:cNvSpPr>
          <p:nvPr>
            <p:ph type="title"/>
          </p:nvPr>
        </p:nvSpPr>
        <p:spPr>
          <a:xfrm rot="5400000">
            <a:off x="7638134" y="2068575"/>
            <a:ext cx="5403241" cy="281353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3"/>
              </a:buClr>
              <a:buSzPts val="3200"/>
              <a:buFont typeface="Meiryo"/>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1" name="Google Shape;1091;p29"/>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2" name="Google Shape;1092;p29"/>
          <p:cNvSpPr txBox="1">
            <a:spLocks noGrp="1"/>
          </p:cNvSpPr>
          <p:nvPr>
            <p:ph type="body" idx="1"/>
          </p:nvPr>
        </p:nvSpPr>
        <p:spPr>
          <a:xfrm rot="5400000">
            <a:off x="1950236" y="-603590"/>
            <a:ext cx="5403241" cy="8157868"/>
          </a:xfrm>
          <a:prstGeom prst="rect">
            <a:avLst/>
          </a:prstGeom>
          <a:noFill/>
          <a:ln>
            <a:noFill/>
          </a:ln>
        </p:spPr>
        <p:txBody>
          <a:bodyPr spcFirstLastPara="1" wrap="square" lIns="91425" tIns="45700" rIns="91425" bIns="45700" anchor="t" anchorCtr="0">
            <a:normAutofit/>
          </a:bodyPr>
          <a:lstStyle>
            <a:lvl1pPr marL="457200" lvl="0" indent="-313245" algn="l">
              <a:lnSpc>
                <a:spcPct val="100000"/>
              </a:lnSpc>
              <a:spcBef>
                <a:spcPts val="0"/>
              </a:spcBef>
              <a:spcAft>
                <a:spcPts val="0"/>
              </a:spcAft>
              <a:buClr>
                <a:schemeClr val="accent2"/>
              </a:buClr>
              <a:buSzPts val="1333"/>
              <a:buFont typeface="Arial"/>
              <a:buChar char="•"/>
              <a:defRPr sz="1333" b="0">
                <a:solidFill>
                  <a:schemeClr val="dk1"/>
                </a:solidFill>
                <a:latin typeface="Calibri"/>
                <a:ea typeface="Calibri"/>
                <a:cs typeface="Calibri"/>
                <a:sym typeface="Calibri"/>
              </a:defRPr>
            </a:lvl1pPr>
            <a:lvl2pPr marL="914400" lvl="1" indent="-313245" algn="l">
              <a:lnSpc>
                <a:spcPct val="100000"/>
              </a:lnSpc>
              <a:spcBef>
                <a:spcPts val="400"/>
              </a:spcBef>
              <a:spcAft>
                <a:spcPts val="0"/>
              </a:spcAft>
              <a:buClr>
                <a:schemeClr val="accent2"/>
              </a:buClr>
              <a:buSzPts val="1333"/>
              <a:buChar char="•"/>
              <a:defRPr sz="1333" b="0">
                <a:solidFill>
                  <a:schemeClr val="dk1"/>
                </a:solidFill>
                <a:latin typeface="Calibri"/>
                <a:ea typeface="Calibri"/>
                <a:cs typeface="Calibri"/>
                <a:sym typeface="Calibri"/>
              </a:defRPr>
            </a:lvl2pPr>
            <a:lvl3pPr marL="1371600" lvl="2" indent="-313245" algn="l">
              <a:lnSpc>
                <a:spcPct val="100000"/>
              </a:lnSpc>
              <a:spcBef>
                <a:spcPts val="400"/>
              </a:spcBef>
              <a:spcAft>
                <a:spcPts val="0"/>
              </a:spcAft>
              <a:buClr>
                <a:schemeClr val="accent2"/>
              </a:buClr>
              <a:buSzPts val="1333"/>
              <a:buChar char="•"/>
              <a:defRPr sz="1333" b="0">
                <a:solidFill>
                  <a:schemeClr val="dk1"/>
                </a:solidFill>
                <a:latin typeface="Calibri"/>
                <a:ea typeface="Calibri"/>
                <a:cs typeface="Calibri"/>
                <a:sym typeface="Calibri"/>
              </a:defRPr>
            </a:lvl3pPr>
            <a:lvl4pPr marL="1828800" lvl="3" indent="-313245" algn="l">
              <a:lnSpc>
                <a:spcPct val="100000"/>
              </a:lnSpc>
              <a:spcBef>
                <a:spcPts val="400"/>
              </a:spcBef>
              <a:spcAft>
                <a:spcPts val="0"/>
              </a:spcAft>
              <a:buClr>
                <a:schemeClr val="accent2"/>
              </a:buClr>
              <a:buSzPts val="1333"/>
              <a:buChar char="•"/>
              <a:defRPr sz="1333" b="0">
                <a:solidFill>
                  <a:schemeClr val="dk1"/>
                </a:solidFill>
                <a:latin typeface="Calibri"/>
                <a:ea typeface="Calibri"/>
                <a:cs typeface="Calibri"/>
                <a:sym typeface="Calibri"/>
              </a:defRPr>
            </a:lvl4pPr>
            <a:lvl5pPr marL="2286000" lvl="4" indent="-313245" algn="l">
              <a:lnSpc>
                <a:spcPct val="100000"/>
              </a:lnSpc>
              <a:spcBef>
                <a:spcPts val="400"/>
              </a:spcBef>
              <a:spcAft>
                <a:spcPts val="0"/>
              </a:spcAft>
              <a:buClr>
                <a:schemeClr val="accent2"/>
              </a:buClr>
              <a:buSzPts val="1333"/>
              <a:buChar char="•"/>
              <a:defRPr sz="1333" b="0">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3" name="Google Shape;1093;p29"/>
          <p:cNvSpPr txBox="1">
            <a:spLocks noGrp="1"/>
          </p:cNvSpPr>
          <p:nvPr>
            <p:ph type="sldNum" idx="12"/>
          </p:nvPr>
        </p:nvSpPr>
        <p:spPr>
          <a:xfrm>
            <a:off x="9185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1pPr>
            <a:lvl2pPr marL="0" marR="0" lvl="1"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2pPr>
            <a:lvl3pPr marL="0" marR="0" lvl="2"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3pPr>
            <a:lvl4pPr marL="0" marR="0" lvl="3"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4pPr>
            <a:lvl5pPr marL="0" marR="0" lvl="4"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5pPr>
            <a:lvl6pPr marL="0" marR="0" lvl="5"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6pPr>
            <a:lvl7pPr marL="0" marR="0" lvl="6"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7pPr>
            <a:lvl8pPr marL="0" marR="0" lvl="7"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8pPr>
            <a:lvl9pPr marL="0" marR="0" lvl="8"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094"/>
        <p:cNvGrpSpPr/>
        <p:nvPr/>
      </p:nvGrpSpPr>
      <p:grpSpPr>
        <a:xfrm>
          <a:off x="0" y="0"/>
          <a:ext cx="0" cy="0"/>
          <a:chOff x="0" y="0"/>
          <a:chExt cx="0" cy="0"/>
        </a:xfrm>
      </p:grpSpPr>
      <p:sp>
        <p:nvSpPr>
          <p:cNvPr id="1095" name="Google Shape;1095;p30"/>
          <p:cNvSpPr>
            <a:spLocks noGrp="1"/>
          </p:cNvSpPr>
          <p:nvPr>
            <p:ph type="pic" idx="2"/>
          </p:nvPr>
        </p:nvSpPr>
        <p:spPr>
          <a:xfrm>
            <a:off x="0" y="-1"/>
            <a:ext cx="12192000" cy="3621617"/>
          </a:xfrm>
          <a:prstGeom prst="rect">
            <a:avLst/>
          </a:prstGeom>
          <a:solidFill>
            <a:srgbClr val="F2F2F2"/>
          </a:solid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1096"/>
        <p:cNvGrpSpPr/>
        <p:nvPr/>
      </p:nvGrpSpPr>
      <p:grpSpPr>
        <a:xfrm>
          <a:off x="0" y="0"/>
          <a:ext cx="0" cy="0"/>
          <a:chOff x="0" y="0"/>
          <a:chExt cx="0" cy="0"/>
        </a:xfrm>
      </p:grpSpPr>
      <p:sp>
        <p:nvSpPr>
          <p:cNvPr id="1097" name="Google Shape;1097;p31"/>
          <p:cNvSpPr txBox="1">
            <a:spLocks noGrp="1"/>
          </p:cNvSpPr>
          <p:nvPr>
            <p:ph type="body" idx="1"/>
          </p:nvPr>
        </p:nvSpPr>
        <p:spPr>
          <a:xfrm>
            <a:off x="0" y="164638"/>
            <a:ext cx="12192000" cy="768085"/>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4800"/>
              <a:buNone/>
              <a:defRPr sz="4800" b="0">
                <a:solidFill>
                  <a:srgbClr val="3F3F3F"/>
                </a:solidFill>
                <a:latin typeface="Meiryo"/>
                <a:ea typeface="Meiryo"/>
                <a:cs typeface="Meiryo"/>
                <a:sym typeface="Meiryo"/>
              </a:defRPr>
            </a:lvl1pPr>
            <a:lvl2pPr marL="914400" lvl="1" indent="-342900" algn="l">
              <a:lnSpc>
                <a:spcPct val="90000"/>
              </a:lnSpc>
              <a:spcBef>
                <a:spcPts val="500"/>
              </a:spcBef>
              <a:spcAft>
                <a:spcPts val="0"/>
              </a:spcAft>
              <a:buClr>
                <a:srgbClr val="020673"/>
              </a:buClr>
              <a:buSzPts val="1800"/>
              <a:buChar char="•"/>
              <a:defRPr/>
            </a:lvl2pPr>
            <a:lvl3pPr marL="1371600" lvl="2" indent="-342900" algn="l">
              <a:lnSpc>
                <a:spcPct val="90000"/>
              </a:lnSpc>
              <a:spcBef>
                <a:spcPts val="500"/>
              </a:spcBef>
              <a:spcAft>
                <a:spcPts val="0"/>
              </a:spcAft>
              <a:buClr>
                <a:srgbClr val="020673"/>
              </a:buClr>
              <a:buSzPts val="1800"/>
              <a:buChar char="•"/>
              <a:defRPr/>
            </a:lvl3pPr>
            <a:lvl4pPr marL="1828800" lvl="3" indent="-342900" algn="l">
              <a:lnSpc>
                <a:spcPct val="90000"/>
              </a:lnSpc>
              <a:spcBef>
                <a:spcPts val="500"/>
              </a:spcBef>
              <a:spcAft>
                <a:spcPts val="0"/>
              </a:spcAft>
              <a:buClr>
                <a:srgbClr val="020673"/>
              </a:buClr>
              <a:buSzPts val="1800"/>
              <a:buChar char="•"/>
              <a:defRPr/>
            </a:lvl4pPr>
            <a:lvl5pPr marL="2286000" lvl="4" indent="-342900" algn="l">
              <a:lnSpc>
                <a:spcPct val="90000"/>
              </a:lnSpc>
              <a:spcBef>
                <a:spcPts val="500"/>
              </a:spcBef>
              <a:spcAft>
                <a:spcPts val="0"/>
              </a:spcAft>
              <a:buClr>
                <a:srgbClr val="02067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8" name="Google Shape;1098;p31"/>
          <p:cNvSpPr txBox="1">
            <a:spLocks noGrp="1"/>
          </p:cNvSpPr>
          <p:nvPr>
            <p:ph type="body" idx="2"/>
          </p:nvPr>
        </p:nvSpPr>
        <p:spPr>
          <a:xfrm>
            <a:off x="0" y="932723"/>
            <a:ext cx="12192000" cy="384043"/>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1867"/>
              <a:buNone/>
              <a:defRPr sz="1867" b="0">
                <a:solidFill>
                  <a:srgbClr val="3F3F3F"/>
                </a:solidFill>
                <a:latin typeface="Meiryo"/>
                <a:ea typeface="Meiryo"/>
                <a:cs typeface="Meiryo"/>
                <a:sym typeface="Meiryo"/>
              </a:defRPr>
            </a:lvl1pPr>
            <a:lvl2pPr marL="914400" lvl="1" indent="-342900" algn="l">
              <a:lnSpc>
                <a:spcPct val="90000"/>
              </a:lnSpc>
              <a:spcBef>
                <a:spcPts val="500"/>
              </a:spcBef>
              <a:spcAft>
                <a:spcPts val="0"/>
              </a:spcAft>
              <a:buClr>
                <a:srgbClr val="020673"/>
              </a:buClr>
              <a:buSzPts val="1800"/>
              <a:buChar char="•"/>
              <a:defRPr/>
            </a:lvl2pPr>
            <a:lvl3pPr marL="1371600" lvl="2" indent="-342900" algn="l">
              <a:lnSpc>
                <a:spcPct val="90000"/>
              </a:lnSpc>
              <a:spcBef>
                <a:spcPts val="500"/>
              </a:spcBef>
              <a:spcAft>
                <a:spcPts val="0"/>
              </a:spcAft>
              <a:buClr>
                <a:srgbClr val="020673"/>
              </a:buClr>
              <a:buSzPts val="1800"/>
              <a:buChar char="•"/>
              <a:defRPr/>
            </a:lvl3pPr>
            <a:lvl4pPr marL="1828800" lvl="3" indent="-342900" algn="l">
              <a:lnSpc>
                <a:spcPct val="90000"/>
              </a:lnSpc>
              <a:spcBef>
                <a:spcPts val="500"/>
              </a:spcBef>
              <a:spcAft>
                <a:spcPts val="0"/>
              </a:spcAft>
              <a:buClr>
                <a:srgbClr val="020673"/>
              </a:buClr>
              <a:buSzPts val="1800"/>
              <a:buChar char="•"/>
              <a:defRPr/>
            </a:lvl4pPr>
            <a:lvl5pPr marL="2286000" lvl="4" indent="-342900" algn="l">
              <a:lnSpc>
                <a:spcPct val="90000"/>
              </a:lnSpc>
              <a:spcBef>
                <a:spcPts val="500"/>
              </a:spcBef>
              <a:spcAft>
                <a:spcPts val="0"/>
              </a:spcAft>
              <a:buClr>
                <a:srgbClr val="02067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9" name="Google Shape;1099;p31"/>
          <p:cNvSpPr/>
          <p:nvPr/>
        </p:nvSpPr>
        <p:spPr>
          <a:xfrm>
            <a:off x="0" y="6618000"/>
            <a:ext cx="12192000" cy="240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Meiryo"/>
              <a:buNone/>
            </a:pPr>
            <a:endParaRPr sz="2400" b="0" i="0" u="none" strike="noStrike" cap="none">
              <a:solidFill>
                <a:srgbClr val="FFFFFF"/>
              </a:solidFill>
              <a:latin typeface="Meiryo"/>
              <a:ea typeface="Meiryo"/>
              <a:cs typeface="Meiryo"/>
              <a:sym typeface="Meiryo"/>
            </a:endParaRPr>
          </a:p>
        </p:txBody>
      </p:sp>
      <p:sp>
        <p:nvSpPr>
          <p:cNvPr id="1100" name="Google Shape;1100;p31"/>
          <p:cNvSpPr/>
          <p:nvPr/>
        </p:nvSpPr>
        <p:spPr>
          <a:xfrm>
            <a:off x="0" y="0"/>
            <a:ext cx="12192000" cy="96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Meiryo"/>
              <a:buNone/>
            </a:pPr>
            <a:endParaRPr sz="2400" b="0" i="0" u="none" strike="noStrike" cap="none">
              <a:solidFill>
                <a:srgbClr val="FFFFFF"/>
              </a:solidFill>
              <a:latin typeface="Meiryo"/>
              <a:ea typeface="Meiryo"/>
              <a:cs typeface="Meiryo"/>
              <a:sym typeface="Meiry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101"/>
        <p:cNvGrpSpPr/>
        <p:nvPr/>
      </p:nvGrpSpPr>
      <p:grpSpPr>
        <a:xfrm>
          <a:off x="0" y="0"/>
          <a:ext cx="0" cy="0"/>
          <a:chOff x="0" y="0"/>
          <a:chExt cx="0" cy="0"/>
        </a:xfrm>
      </p:grpSpPr>
      <p:sp>
        <p:nvSpPr>
          <p:cNvPr id="1102" name="Google Shape;1102;p32"/>
          <p:cNvSpPr txBox="1">
            <a:spLocks noGrp="1"/>
          </p:cNvSpPr>
          <p:nvPr>
            <p:ph type="title"/>
          </p:nvPr>
        </p:nvSpPr>
        <p:spPr>
          <a:xfrm>
            <a:off x="572926" y="118002"/>
            <a:ext cx="9919228" cy="7479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3"/>
              </a:buClr>
              <a:buSzPts val="3200"/>
              <a:buFont typeface="Meiryo"/>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3" name="Google Shape;1103;p32"/>
          <p:cNvSpPr txBox="1">
            <a:spLocks noGrp="1"/>
          </p:cNvSpPr>
          <p:nvPr>
            <p:ph type="body" idx="1"/>
          </p:nvPr>
        </p:nvSpPr>
        <p:spPr>
          <a:xfrm>
            <a:off x="572925" y="1064654"/>
            <a:ext cx="11173597" cy="5112311"/>
          </a:xfrm>
          <a:prstGeom prst="rect">
            <a:avLst/>
          </a:prstGeom>
          <a:noFill/>
          <a:ln>
            <a:noFill/>
          </a:ln>
        </p:spPr>
        <p:txBody>
          <a:bodyPr spcFirstLastPara="1" wrap="square" lIns="91425" tIns="45700" rIns="91425" bIns="45700" anchor="t" anchorCtr="0">
            <a:normAutofit/>
          </a:bodyPr>
          <a:lstStyle>
            <a:lvl1pPr marL="457200" lvl="0" indent="-313245" algn="l">
              <a:lnSpc>
                <a:spcPct val="100000"/>
              </a:lnSpc>
              <a:spcBef>
                <a:spcPts val="0"/>
              </a:spcBef>
              <a:spcAft>
                <a:spcPts val="0"/>
              </a:spcAft>
              <a:buClr>
                <a:schemeClr val="dk1"/>
              </a:buClr>
              <a:buSzPts val="1333"/>
              <a:buFont typeface="Arial"/>
              <a:buChar char="•"/>
              <a:defRPr sz="1333" b="0">
                <a:solidFill>
                  <a:schemeClr val="dk1"/>
                </a:solidFill>
              </a:defRPr>
            </a:lvl1pPr>
            <a:lvl2pPr marL="914400" lvl="1" indent="-313245" algn="l">
              <a:lnSpc>
                <a:spcPct val="100000"/>
              </a:lnSpc>
              <a:spcBef>
                <a:spcPts val="400"/>
              </a:spcBef>
              <a:spcAft>
                <a:spcPts val="0"/>
              </a:spcAft>
              <a:buClr>
                <a:schemeClr val="dk1"/>
              </a:buClr>
              <a:buSzPts val="1333"/>
              <a:buChar char="•"/>
              <a:defRPr sz="1333">
                <a:solidFill>
                  <a:schemeClr val="dk1"/>
                </a:solidFill>
              </a:defRPr>
            </a:lvl2pPr>
            <a:lvl3pPr marL="1371600" lvl="2" indent="-313245" algn="l">
              <a:lnSpc>
                <a:spcPct val="100000"/>
              </a:lnSpc>
              <a:spcBef>
                <a:spcPts val="400"/>
              </a:spcBef>
              <a:spcAft>
                <a:spcPts val="0"/>
              </a:spcAft>
              <a:buClr>
                <a:schemeClr val="dk1"/>
              </a:buClr>
              <a:buSzPts val="1333"/>
              <a:buChar char="•"/>
              <a:defRPr sz="1333">
                <a:solidFill>
                  <a:schemeClr val="dk1"/>
                </a:solidFill>
              </a:defRPr>
            </a:lvl3pPr>
            <a:lvl4pPr marL="1828800" lvl="3" indent="-313245" algn="l">
              <a:lnSpc>
                <a:spcPct val="100000"/>
              </a:lnSpc>
              <a:spcBef>
                <a:spcPts val="400"/>
              </a:spcBef>
              <a:spcAft>
                <a:spcPts val="0"/>
              </a:spcAft>
              <a:buClr>
                <a:schemeClr val="dk1"/>
              </a:buClr>
              <a:buSzPts val="1333"/>
              <a:buChar char="•"/>
              <a:defRPr sz="1333">
                <a:solidFill>
                  <a:schemeClr val="dk1"/>
                </a:solidFill>
              </a:defRPr>
            </a:lvl4pPr>
            <a:lvl5pPr marL="2286000" lvl="4" indent="-313245" algn="l">
              <a:lnSpc>
                <a:spcPct val="100000"/>
              </a:lnSpc>
              <a:spcBef>
                <a:spcPts val="400"/>
              </a:spcBef>
              <a:spcAft>
                <a:spcPts val="0"/>
              </a:spcAft>
              <a:buClr>
                <a:schemeClr val="dk1"/>
              </a:buClr>
              <a:buSzPts val="1333"/>
              <a:buChar char="•"/>
              <a:defRPr sz="1333">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1_白紙" type="blank">
  <p:cSld name="BLANK">
    <p:spTree>
      <p:nvGrpSpPr>
        <p:cNvPr id="1" name="Shape 319"/>
        <p:cNvGrpSpPr/>
        <p:nvPr/>
      </p:nvGrpSpPr>
      <p:grpSpPr>
        <a:xfrm>
          <a:off x="0" y="0"/>
          <a:ext cx="0" cy="0"/>
          <a:chOff x="0" y="0"/>
          <a:chExt cx="0" cy="0"/>
        </a:xfrm>
      </p:grpSpPr>
      <p:sp>
        <p:nvSpPr>
          <p:cNvPr id="320" name="Google Shape;320;p11"/>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21" name="Google Shape;321;p11"/>
          <p:cNvSpPr txBox="1">
            <a:spLocks noGrp="1"/>
          </p:cNvSpPr>
          <p:nvPr>
            <p:ph type="ftr" idx="11"/>
          </p:nvPr>
        </p:nvSpPr>
        <p:spPr>
          <a:xfrm>
            <a:off x="70829"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セクション見出し">
  <p:cSld name="セクション見出し">
    <p:spTree>
      <p:nvGrpSpPr>
        <p:cNvPr id="1" name="Shape 322"/>
        <p:cNvGrpSpPr/>
        <p:nvPr/>
      </p:nvGrpSpPr>
      <p:grpSpPr>
        <a:xfrm>
          <a:off x="0" y="0"/>
          <a:ext cx="0" cy="0"/>
          <a:chOff x="0" y="0"/>
          <a:chExt cx="0" cy="0"/>
        </a:xfrm>
      </p:grpSpPr>
      <p:sp>
        <p:nvSpPr>
          <p:cNvPr id="323" name="Google Shape;323;p12"/>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324" name="Google Shape;324;p12"/>
          <p:cNvSpPr txBox="1">
            <a:spLocks noGrp="1"/>
          </p:cNvSpPr>
          <p:nvPr>
            <p:ph type="title"/>
          </p:nvPr>
        </p:nvSpPr>
        <p:spPr>
          <a:xfrm>
            <a:off x="1857600" y="3110400"/>
            <a:ext cx="7725600" cy="547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20673"/>
              </a:buClr>
              <a:buSzPts val="3200"/>
              <a:buFont typeface="Meiry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5" name="Google Shape;325;p12"/>
          <p:cNvSpPr txBox="1">
            <a:spLocks noGrp="1"/>
          </p:cNvSpPr>
          <p:nvPr>
            <p:ph type="body" idx="1"/>
          </p:nvPr>
        </p:nvSpPr>
        <p:spPr>
          <a:xfrm>
            <a:off x="1872000" y="3830400"/>
            <a:ext cx="7725600" cy="43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20673"/>
              </a:buClr>
              <a:buSzPts val="2400"/>
              <a:buNone/>
              <a:defRPr sz="2400">
                <a:solidFill>
                  <a:srgbClr val="020673"/>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26" name="Google Shape;326;p12"/>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1pPr>
            <a:lvl2pPr marL="0" marR="0" lvl="1"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2pPr>
            <a:lvl3pPr marL="0" marR="0" lvl="2"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3pPr>
            <a:lvl4pPr marL="0" marR="0" lvl="3"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4pPr>
            <a:lvl5pPr marL="0" marR="0" lvl="4"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5pPr>
            <a:lvl6pPr marL="0" marR="0" lvl="5"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6pPr>
            <a:lvl7pPr marL="0" marR="0" lvl="6"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7pPr>
            <a:lvl8pPr marL="0" marR="0" lvl="7"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8pPr>
            <a:lvl9pPr marL="0" marR="0" lvl="8"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9pPr>
          </a:lstStyle>
          <a:p>
            <a:pPr marL="0" lvl="0" indent="0" algn="r" rtl="0">
              <a:spcBef>
                <a:spcPts val="0"/>
              </a:spcBef>
              <a:spcAft>
                <a:spcPts val="0"/>
              </a:spcAft>
              <a:buNone/>
            </a:pPr>
            <a:fld id="{00000000-1234-1234-1234-123412341234}" type="slidenum">
              <a:rPr lang="en-US"/>
              <a:t>‹#›</a:t>
            </a:fld>
            <a:endParaRPr/>
          </a:p>
        </p:txBody>
      </p:sp>
      <p:sp>
        <p:nvSpPr>
          <p:cNvPr id="327" name="Google Shape;327;p12"/>
          <p:cNvSpPr txBox="1">
            <a:spLocks noGrp="1"/>
          </p:cNvSpPr>
          <p:nvPr>
            <p:ph type="ftr" idx="11"/>
          </p:nvPr>
        </p:nvSpPr>
        <p:spPr>
          <a:xfrm>
            <a:off x="70829"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328" name="Google Shape;328;p12"/>
          <p:cNvGrpSpPr/>
          <p:nvPr/>
        </p:nvGrpSpPr>
        <p:grpSpPr>
          <a:xfrm>
            <a:off x="1884903" y="20257"/>
            <a:ext cx="1139511" cy="3049143"/>
            <a:chOff x="1884903" y="20257"/>
            <a:chExt cx="1139511" cy="3049143"/>
          </a:xfrm>
        </p:grpSpPr>
        <p:grpSp>
          <p:nvGrpSpPr>
            <p:cNvPr id="329" name="Google Shape;329;p12"/>
            <p:cNvGrpSpPr/>
            <p:nvPr/>
          </p:nvGrpSpPr>
          <p:grpSpPr>
            <a:xfrm rot="5400000">
              <a:off x="813834" y="1091326"/>
              <a:ext cx="3049143" cy="907005"/>
              <a:chOff x="2138839" y="2257901"/>
              <a:chExt cx="7957185" cy="2366962"/>
            </a:xfrm>
          </p:grpSpPr>
          <p:sp>
            <p:nvSpPr>
              <p:cNvPr id="330" name="Google Shape;330;p12"/>
              <p:cNvSpPr/>
              <p:nvPr/>
            </p:nvSpPr>
            <p:spPr>
              <a:xfrm>
                <a:off x="10086499" y="2321718"/>
                <a:ext cx="9525" cy="9525"/>
              </a:xfrm>
              <a:custGeom>
                <a:avLst/>
                <a:gdLst/>
                <a:ahLst/>
                <a:cxnLst/>
                <a:rect l="l" t="t" r="r" b="b"/>
                <a:pathLst>
                  <a:path w="9525" h="9525" extrusionOk="0">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31" name="Google Shape;331;p12"/>
              <p:cNvSpPr/>
              <p:nvPr/>
            </p:nvSpPr>
            <p:spPr>
              <a:xfrm>
                <a:off x="10086499" y="2523648"/>
                <a:ext cx="9525" cy="9525"/>
              </a:xfrm>
              <a:custGeom>
                <a:avLst/>
                <a:gdLst/>
                <a:ahLst/>
                <a:cxnLst/>
                <a:rect l="l" t="t" r="r" b="b"/>
                <a:pathLst>
                  <a:path w="9525" h="9525" extrusionOk="0">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32" name="Google Shape;332;p12"/>
              <p:cNvSpPr/>
              <p:nvPr/>
            </p:nvSpPr>
            <p:spPr>
              <a:xfrm>
                <a:off x="10086499" y="2725578"/>
                <a:ext cx="9525" cy="9525"/>
              </a:xfrm>
              <a:custGeom>
                <a:avLst/>
                <a:gdLst/>
                <a:ahLst/>
                <a:cxnLst/>
                <a:rect l="l" t="t" r="r" b="b"/>
                <a:pathLst>
                  <a:path w="9525" h="9525" extrusionOk="0">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33" name="Google Shape;333;p12"/>
              <p:cNvSpPr/>
              <p:nvPr/>
            </p:nvSpPr>
            <p:spPr>
              <a:xfrm>
                <a:off x="10086499" y="2928461"/>
                <a:ext cx="9525" cy="9525"/>
              </a:xfrm>
              <a:custGeom>
                <a:avLst/>
                <a:gdLst/>
                <a:ahLst/>
                <a:cxnLst/>
                <a:rect l="l" t="t" r="r" b="b"/>
                <a:pathLst>
                  <a:path w="9525" h="9525" extrusionOk="0">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34" name="Google Shape;334;p12"/>
              <p:cNvSpPr/>
              <p:nvPr/>
            </p:nvSpPr>
            <p:spPr>
              <a:xfrm>
                <a:off x="10086499" y="3130391"/>
                <a:ext cx="9525" cy="9525"/>
              </a:xfrm>
              <a:custGeom>
                <a:avLst/>
                <a:gdLst/>
                <a:ahLst/>
                <a:cxnLst/>
                <a:rect l="l" t="t" r="r" b="b"/>
                <a:pathLst>
                  <a:path w="9525" h="9525" extrusionOk="0">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35" name="Google Shape;335;p12"/>
              <p:cNvSpPr/>
              <p:nvPr/>
            </p:nvSpPr>
            <p:spPr>
              <a:xfrm>
                <a:off x="10086499" y="3332321"/>
                <a:ext cx="9525" cy="9525"/>
              </a:xfrm>
              <a:custGeom>
                <a:avLst/>
                <a:gdLst/>
                <a:ahLst/>
                <a:cxnLst/>
                <a:rect l="l" t="t" r="r" b="b"/>
                <a:pathLst>
                  <a:path w="9525" h="9525" extrusionOk="0">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36" name="Google Shape;336;p12"/>
              <p:cNvSpPr/>
              <p:nvPr/>
            </p:nvSpPr>
            <p:spPr>
              <a:xfrm>
                <a:off x="10086499" y="3534251"/>
                <a:ext cx="9525" cy="9525"/>
              </a:xfrm>
              <a:custGeom>
                <a:avLst/>
                <a:gdLst/>
                <a:ahLst/>
                <a:cxnLst/>
                <a:rect l="l" t="t" r="r" b="b"/>
                <a:pathLst>
                  <a:path w="9525" h="9525" extrusionOk="0">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37" name="Google Shape;337;p12"/>
              <p:cNvSpPr/>
              <p:nvPr/>
            </p:nvSpPr>
            <p:spPr>
              <a:xfrm>
                <a:off x="10086499" y="3737133"/>
                <a:ext cx="9525" cy="9525"/>
              </a:xfrm>
              <a:custGeom>
                <a:avLst/>
                <a:gdLst/>
                <a:ahLst/>
                <a:cxnLst/>
                <a:rect l="l" t="t" r="r" b="b"/>
                <a:pathLst>
                  <a:path w="9525" h="9525" extrusionOk="0">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38" name="Google Shape;338;p12"/>
              <p:cNvSpPr/>
              <p:nvPr/>
            </p:nvSpPr>
            <p:spPr>
              <a:xfrm>
                <a:off x="10086499" y="3939063"/>
                <a:ext cx="9525" cy="9525"/>
              </a:xfrm>
              <a:custGeom>
                <a:avLst/>
                <a:gdLst/>
                <a:ahLst/>
                <a:cxnLst/>
                <a:rect l="l" t="t" r="r" b="b"/>
                <a:pathLst>
                  <a:path w="9525" h="9525" extrusionOk="0">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39" name="Google Shape;339;p12"/>
              <p:cNvSpPr/>
              <p:nvPr/>
            </p:nvSpPr>
            <p:spPr>
              <a:xfrm>
                <a:off x="10086499" y="4140993"/>
                <a:ext cx="9525" cy="9525"/>
              </a:xfrm>
              <a:custGeom>
                <a:avLst/>
                <a:gdLst/>
                <a:ahLst/>
                <a:cxnLst/>
                <a:rect l="l" t="t" r="r" b="b"/>
                <a:pathLst>
                  <a:path w="9525" h="9525" extrusionOk="0">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40" name="Google Shape;340;p12"/>
              <p:cNvSpPr/>
              <p:nvPr/>
            </p:nvSpPr>
            <p:spPr>
              <a:xfrm>
                <a:off x="10086499" y="4342923"/>
                <a:ext cx="9525" cy="9525"/>
              </a:xfrm>
              <a:custGeom>
                <a:avLst/>
                <a:gdLst/>
                <a:ahLst/>
                <a:cxnLst/>
                <a:rect l="l" t="t" r="r" b="b"/>
                <a:pathLst>
                  <a:path w="9525" h="9525" extrusionOk="0">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41" name="Google Shape;341;p12"/>
              <p:cNvSpPr/>
              <p:nvPr/>
            </p:nvSpPr>
            <p:spPr>
              <a:xfrm>
                <a:off x="10086499" y="4545806"/>
                <a:ext cx="9525" cy="9525"/>
              </a:xfrm>
              <a:custGeom>
                <a:avLst/>
                <a:gdLst/>
                <a:ahLst/>
                <a:cxnLst/>
                <a:rect l="l" t="t" r="r" b="b"/>
                <a:pathLst>
                  <a:path w="9525" h="9525" extrusionOk="0">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42" name="Google Shape;342;p12"/>
              <p:cNvSpPr/>
              <p:nvPr/>
            </p:nvSpPr>
            <p:spPr>
              <a:xfrm>
                <a:off x="9883616" y="2320766"/>
                <a:ext cx="9525" cy="9525"/>
              </a:xfrm>
              <a:custGeom>
                <a:avLst/>
                <a:gdLst/>
                <a:ahLst/>
                <a:cxnLst/>
                <a:rect l="l" t="t" r="r" b="b"/>
                <a:pathLst>
                  <a:path w="9525" h="9525" extrusionOk="0">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43" name="Google Shape;343;p12"/>
              <p:cNvSpPr/>
              <p:nvPr/>
            </p:nvSpPr>
            <p:spPr>
              <a:xfrm>
                <a:off x="9883616" y="2522696"/>
                <a:ext cx="9525" cy="9525"/>
              </a:xfrm>
              <a:custGeom>
                <a:avLst/>
                <a:gdLst/>
                <a:ahLst/>
                <a:cxnLst/>
                <a:rect l="l" t="t" r="r" b="b"/>
                <a:pathLst>
                  <a:path w="9525" h="9525" extrusionOk="0">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44" name="Google Shape;344;p12"/>
              <p:cNvSpPr/>
              <p:nvPr/>
            </p:nvSpPr>
            <p:spPr>
              <a:xfrm>
                <a:off x="9883616" y="2724626"/>
                <a:ext cx="9525" cy="9525"/>
              </a:xfrm>
              <a:custGeom>
                <a:avLst/>
                <a:gdLst/>
                <a:ahLst/>
                <a:cxnLst/>
                <a:rect l="l" t="t" r="r" b="b"/>
                <a:pathLst>
                  <a:path w="9525" h="9525" extrusionOk="0">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45" name="Google Shape;345;p12"/>
              <p:cNvSpPr/>
              <p:nvPr/>
            </p:nvSpPr>
            <p:spPr>
              <a:xfrm>
                <a:off x="9883616" y="2927508"/>
                <a:ext cx="9525" cy="9525"/>
              </a:xfrm>
              <a:custGeom>
                <a:avLst/>
                <a:gdLst/>
                <a:ahLst/>
                <a:cxnLst/>
                <a:rect l="l" t="t" r="r" b="b"/>
                <a:pathLst>
                  <a:path w="9525" h="9525" extrusionOk="0">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46" name="Google Shape;346;p12"/>
              <p:cNvSpPr/>
              <p:nvPr/>
            </p:nvSpPr>
            <p:spPr>
              <a:xfrm>
                <a:off x="9883616" y="3129438"/>
                <a:ext cx="9525" cy="9525"/>
              </a:xfrm>
              <a:custGeom>
                <a:avLst/>
                <a:gdLst/>
                <a:ahLst/>
                <a:cxnLst/>
                <a:rect l="l" t="t" r="r" b="b"/>
                <a:pathLst>
                  <a:path w="9525" h="9525" extrusionOk="0">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47" name="Google Shape;347;p12"/>
              <p:cNvSpPr/>
              <p:nvPr/>
            </p:nvSpPr>
            <p:spPr>
              <a:xfrm>
                <a:off x="9883616" y="3331368"/>
                <a:ext cx="9525" cy="9525"/>
              </a:xfrm>
              <a:custGeom>
                <a:avLst/>
                <a:gdLst/>
                <a:ahLst/>
                <a:cxnLst/>
                <a:rect l="l" t="t" r="r" b="b"/>
                <a:pathLst>
                  <a:path w="9525" h="9525" extrusionOk="0">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48" name="Google Shape;348;p12"/>
              <p:cNvSpPr/>
              <p:nvPr/>
            </p:nvSpPr>
            <p:spPr>
              <a:xfrm>
                <a:off x="9883616" y="3533298"/>
                <a:ext cx="9525" cy="9525"/>
              </a:xfrm>
              <a:custGeom>
                <a:avLst/>
                <a:gdLst/>
                <a:ahLst/>
                <a:cxnLst/>
                <a:rect l="l" t="t" r="r" b="b"/>
                <a:pathLst>
                  <a:path w="9525" h="9525" extrusionOk="0">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49" name="Google Shape;349;p12"/>
              <p:cNvSpPr/>
              <p:nvPr/>
            </p:nvSpPr>
            <p:spPr>
              <a:xfrm>
                <a:off x="9883616" y="3736181"/>
                <a:ext cx="9525" cy="9525"/>
              </a:xfrm>
              <a:custGeom>
                <a:avLst/>
                <a:gdLst/>
                <a:ahLst/>
                <a:cxnLst/>
                <a:rect l="l" t="t" r="r" b="b"/>
                <a:pathLst>
                  <a:path w="9525" h="9525" extrusionOk="0">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50" name="Google Shape;350;p12"/>
              <p:cNvSpPr/>
              <p:nvPr/>
            </p:nvSpPr>
            <p:spPr>
              <a:xfrm>
                <a:off x="9883616" y="3938111"/>
                <a:ext cx="9525" cy="9525"/>
              </a:xfrm>
              <a:custGeom>
                <a:avLst/>
                <a:gdLst/>
                <a:ahLst/>
                <a:cxnLst/>
                <a:rect l="l" t="t" r="r" b="b"/>
                <a:pathLst>
                  <a:path w="9525" h="9525" extrusionOk="0">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51" name="Google Shape;351;p12"/>
              <p:cNvSpPr/>
              <p:nvPr/>
            </p:nvSpPr>
            <p:spPr>
              <a:xfrm>
                <a:off x="9883616" y="4140041"/>
                <a:ext cx="9525" cy="9525"/>
              </a:xfrm>
              <a:custGeom>
                <a:avLst/>
                <a:gdLst/>
                <a:ahLst/>
                <a:cxnLst/>
                <a:rect l="l" t="t" r="r" b="b"/>
                <a:pathLst>
                  <a:path w="9525" h="9525" extrusionOk="0">
                    <a:moveTo>
                      <a:pt x="7144" y="9049"/>
                    </a:moveTo>
                    <a:cubicBezTo>
                      <a:pt x="7144" y="10001"/>
                      <a:pt x="8096" y="10954"/>
                      <a:pt x="9048" y="10954"/>
                    </a:cubicBezTo>
                    <a:cubicBezTo>
                      <a:pt x="10001" y="10954"/>
                      <a:pt x="10953" y="10001"/>
                      <a:pt x="10953" y="9049"/>
                    </a:cubicBezTo>
                    <a:cubicBezTo>
                      <a:pt x="10953" y="8096"/>
                      <a:pt x="10001" y="7144"/>
                      <a:pt x="9048" y="7144"/>
                    </a:cubicBezTo>
                    <a:cubicBezTo>
                      <a:pt x="8096" y="7144"/>
                      <a:pt x="7144" y="8096"/>
                      <a:pt x="714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52" name="Google Shape;352;p12"/>
              <p:cNvSpPr/>
              <p:nvPr/>
            </p:nvSpPr>
            <p:spPr>
              <a:xfrm>
                <a:off x="9883616" y="4341971"/>
                <a:ext cx="9525" cy="9525"/>
              </a:xfrm>
              <a:custGeom>
                <a:avLst/>
                <a:gdLst/>
                <a:ahLst/>
                <a:cxnLst/>
                <a:rect l="l" t="t" r="r" b="b"/>
                <a:pathLst>
                  <a:path w="9525" h="9525" extrusionOk="0">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53" name="Google Shape;353;p12"/>
              <p:cNvSpPr/>
              <p:nvPr/>
            </p:nvSpPr>
            <p:spPr>
              <a:xfrm>
                <a:off x="9883616" y="4544853"/>
                <a:ext cx="9525" cy="9525"/>
              </a:xfrm>
              <a:custGeom>
                <a:avLst/>
                <a:gdLst/>
                <a:ahLst/>
                <a:cxnLst/>
                <a:rect l="l" t="t" r="r" b="b"/>
                <a:pathLst>
                  <a:path w="9525" h="9525" extrusionOk="0">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54" name="Google Shape;354;p12"/>
              <p:cNvSpPr/>
              <p:nvPr/>
            </p:nvSpPr>
            <p:spPr>
              <a:xfrm>
                <a:off x="9679781" y="2318861"/>
                <a:ext cx="19050" cy="19050"/>
              </a:xfrm>
              <a:custGeom>
                <a:avLst/>
                <a:gdLst/>
                <a:ahLst/>
                <a:cxnLst/>
                <a:rect l="l" t="t" r="r" b="b"/>
                <a:pathLst>
                  <a:path w="19050" h="19050" extrusionOk="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55" name="Google Shape;355;p12"/>
              <p:cNvSpPr/>
              <p:nvPr/>
            </p:nvSpPr>
            <p:spPr>
              <a:xfrm>
                <a:off x="9679781" y="2520791"/>
                <a:ext cx="19050" cy="19050"/>
              </a:xfrm>
              <a:custGeom>
                <a:avLst/>
                <a:gdLst/>
                <a:ahLst/>
                <a:cxnLst/>
                <a:rect l="l" t="t" r="r" b="b"/>
                <a:pathLst>
                  <a:path w="19050" h="19050" extrusionOk="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56" name="Google Shape;356;p12"/>
              <p:cNvSpPr/>
              <p:nvPr/>
            </p:nvSpPr>
            <p:spPr>
              <a:xfrm>
                <a:off x="9679781" y="2722721"/>
                <a:ext cx="19050" cy="19050"/>
              </a:xfrm>
              <a:custGeom>
                <a:avLst/>
                <a:gdLst/>
                <a:ahLst/>
                <a:cxnLst/>
                <a:rect l="l" t="t" r="r" b="b"/>
                <a:pathLst>
                  <a:path w="19050" h="19050" extrusionOk="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57" name="Google Shape;357;p12"/>
              <p:cNvSpPr/>
              <p:nvPr/>
            </p:nvSpPr>
            <p:spPr>
              <a:xfrm>
                <a:off x="9679781" y="2926556"/>
                <a:ext cx="19050" cy="19050"/>
              </a:xfrm>
              <a:custGeom>
                <a:avLst/>
                <a:gdLst/>
                <a:ahLst/>
                <a:cxnLst/>
                <a:rect l="l" t="t" r="r" b="b"/>
                <a:pathLst>
                  <a:path w="19050" h="19050" extrusionOk="0">
                    <a:moveTo>
                      <a:pt x="7144" y="10001"/>
                    </a:moveTo>
                    <a:cubicBezTo>
                      <a:pt x="7144" y="11906"/>
                      <a:pt x="9049" y="13811"/>
                      <a:pt x="10954" y="13811"/>
                    </a:cubicBezTo>
                    <a:cubicBezTo>
                      <a:pt x="12859" y="13811"/>
                      <a:pt x="14764" y="11906"/>
                      <a:pt x="14764" y="10001"/>
                    </a:cubicBezTo>
                    <a:cubicBezTo>
                      <a:pt x="14764" y="8096"/>
                      <a:pt x="12859" y="7144"/>
                      <a:pt x="10954" y="7144"/>
                    </a:cubicBezTo>
                    <a:cubicBezTo>
                      <a:pt x="9049" y="7144"/>
                      <a:pt x="7144" y="8096"/>
                      <a:pt x="7144" y="1000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58" name="Google Shape;358;p12"/>
              <p:cNvSpPr/>
              <p:nvPr/>
            </p:nvSpPr>
            <p:spPr>
              <a:xfrm>
                <a:off x="9679781" y="3127533"/>
                <a:ext cx="19050" cy="19050"/>
              </a:xfrm>
              <a:custGeom>
                <a:avLst/>
                <a:gdLst/>
                <a:ahLst/>
                <a:cxnLst/>
                <a:rect l="l" t="t" r="r" b="b"/>
                <a:pathLst>
                  <a:path w="19050" h="19050" extrusionOk="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59" name="Google Shape;359;p12"/>
              <p:cNvSpPr/>
              <p:nvPr/>
            </p:nvSpPr>
            <p:spPr>
              <a:xfrm>
                <a:off x="9679781" y="3329463"/>
                <a:ext cx="19050" cy="19050"/>
              </a:xfrm>
              <a:custGeom>
                <a:avLst/>
                <a:gdLst/>
                <a:ahLst/>
                <a:cxnLst/>
                <a:rect l="l" t="t" r="r" b="b"/>
                <a:pathLst>
                  <a:path w="19050" h="19050" extrusionOk="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60" name="Google Shape;360;p12"/>
              <p:cNvSpPr/>
              <p:nvPr/>
            </p:nvSpPr>
            <p:spPr>
              <a:xfrm>
                <a:off x="9679781" y="3531393"/>
                <a:ext cx="19050" cy="19050"/>
              </a:xfrm>
              <a:custGeom>
                <a:avLst/>
                <a:gdLst/>
                <a:ahLst/>
                <a:cxnLst/>
                <a:rect l="l" t="t" r="r" b="b"/>
                <a:pathLst>
                  <a:path w="19050" h="19050" extrusionOk="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61" name="Google Shape;361;p12"/>
              <p:cNvSpPr/>
              <p:nvPr/>
            </p:nvSpPr>
            <p:spPr>
              <a:xfrm>
                <a:off x="9679781" y="3734276"/>
                <a:ext cx="19050" cy="19050"/>
              </a:xfrm>
              <a:custGeom>
                <a:avLst/>
                <a:gdLst/>
                <a:ahLst/>
                <a:cxnLst/>
                <a:rect l="l" t="t" r="r" b="b"/>
                <a:pathLst>
                  <a:path w="19050" h="19050" extrusionOk="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62" name="Google Shape;362;p12"/>
              <p:cNvSpPr/>
              <p:nvPr/>
            </p:nvSpPr>
            <p:spPr>
              <a:xfrm>
                <a:off x="9679781" y="3936206"/>
                <a:ext cx="19050" cy="19050"/>
              </a:xfrm>
              <a:custGeom>
                <a:avLst/>
                <a:gdLst/>
                <a:ahLst/>
                <a:cxnLst/>
                <a:rect l="l" t="t" r="r" b="b"/>
                <a:pathLst>
                  <a:path w="19050" h="19050" extrusionOk="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63" name="Google Shape;363;p12"/>
              <p:cNvSpPr/>
              <p:nvPr/>
            </p:nvSpPr>
            <p:spPr>
              <a:xfrm>
                <a:off x="9679781" y="4138136"/>
                <a:ext cx="19050" cy="19050"/>
              </a:xfrm>
              <a:custGeom>
                <a:avLst/>
                <a:gdLst/>
                <a:ahLst/>
                <a:cxnLst/>
                <a:rect l="l" t="t" r="r" b="b"/>
                <a:pathLst>
                  <a:path w="19050" h="19050" extrusionOk="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64" name="Google Shape;364;p12"/>
              <p:cNvSpPr/>
              <p:nvPr/>
            </p:nvSpPr>
            <p:spPr>
              <a:xfrm>
                <a:off x="9679781" y="4340066"/>
                <a:ext cx="19050" cy="19050"/>
              </a:xfrm>
              <a:custGeom>
                <a:avLst/>
                <a:gdLst/>
                <a:ahLst/>
                <a:cxnLst/>
                <a:rect l="l" t="t" r="r" b="b"/>
                <a:pathLst>
                  <a:path w="19050" h="19050" extrusionOk="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65" name="Google Shape;365;p12"/>
              <p:cNvSpPr/>
              <p:nvPr/>
            </p:nvSpPr>
            <p:spPr>
              <a:xfrm>
                <a:off x="9679781" y="4542948"/>
                <a:ext cx="19050" cy="19050"/>
              </a:xfrm>
              <a:custGeom>
                <a:avLst/>
                <a:gdLst/>
                <a:ahLst/>
                <a:cxnLst/>
                <a:rect l="l" t="t" r="r" b="b"/>
                <a:pathLst>
                  <a:path w="19050" h="19050" extrusionOk="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66" name="Google Shape;366;p12"/>
              <p:cNvSpPr/>
              <p:nvPr/>
            </p:nvSpPr>
            <p:spPr>
              <a:xfrm>
                <a:off x="9476899" y="2317908"/>
                <a:ext cx="19050" cy="19050"/>
              </a:xfrm>
              <a:custGeom>
                <a:avLst/>
                <a:gdLst/>
                <a:ahLst/>
                <a:cxnLst/>
                <a:rect l="l" t="t" r="r" b="b"/>
                <a:pathLst>
                  <a:path w="19050" h="19050" extrusionOk="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67" name="Google Shape;367;p12"/>
              <p:cNvSpPr/>
              <p:nvPr/>
            </p:nvSpPr>
            <p:spPr>
              <a:xfrm>
                <a:off x="9476899" y="2519838"/>
                <a:ext cx="19050" cy="19050"/>
              </a:xfrm>
              <a:custGeom>
                <a:avLst/>
                <a:gdLst/>
                <a:ahLst/>
                <a:cxnLst/>
                <a:rect l="l" t="t" r="r" b="b"/>
                <a:pathLst>
                  <a:path w="19050" h="19050" extrusionOk="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68" name="Google Shape;368;p12"/>
              <p:cNvSpPr/>
              <p:nvPr/>
            </p:nvSpPr>
            <p:spPr>
              <a:xfrm>
                <a:off x="9476899" y="2721768"/>
                <a:ext cx="19050" cy="19050"/>
              </a:xfrm>
              <a:custGeom>
                <a:avLst/>
                <a:gdLst/>
                <a:ahLst/>
                <a:cxnLst/>
                <a:rect l="l" t="t" r="r" b="b"/>
                <a:pathLst>
                  <a:path w="19050" h="19050" extrusionOk="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69" name="Google Shape;369;p12"/>
              <p:cNvSpPr/>
              <p:nvPr/>
            </p:nvSpPr>
            <p:spPr>
              <a:xfrm>
                <a:off x="9476899" y="2924651"/>
                <a:ext cx="19050" cy="19050"/>
              </a:xfrm>
              <a:custGeom>
                <a:avLst/>
                <a:gdLst/>
                <a:ahLst/>
                <a:cxnLst/>
                <a:rect l="l" t="t" r="r" b="b"/>
                <a:pathLst>
                  <a:path w="19050" h="19050" extrusionOk="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70" name="Google Shape;370;p12"/>
              <p:cNvSpPr/>
              <p:nvPr/>
            </p:nvSpPr>
            <p:spPr>
              <a:xfrm>
                <a:off x="9476899" y="3126581"/>
                <a:ext cx="19050" cy="19050"/>
              </a:xfrm>
              <a:custGeom>
                <a:avLst/>
                <a:gdLst/>
                <a:ahLst/>
                <a:cxnLst/>
                <a:rect l="l" t="t" r="r" b="b"/>
                <a:pathLst>
                  <a:path w="19050" h="19050" extrusionOk="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71" name="Google Shape;371;p12"/>
              <p:cNvSpPr/>
              <p:nvPr/>
            </p:nvSpPr>
            <p:spPr>
              <a:xfrm>
                <a:off x="9476899" y="3328511"/>
                <a:ext cx="19050" cy="19050"/>
              </a:xfrm>
              <a:custGeom>
                <a:avLst/>
                <a:gdLst/>
                <a:ahLst/>
                <a:cxnLst/>
                <a:rect l="l" t="t" r="r" b="b"/>
                <a:pathLst>
                  <a:path w="19050" h="19050" extrusionOk="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72" name="Google Shape;372;p12"/>
              <p:cNvSpPr/>
              <p:nvPr/>
            </p:nvSpPr>
            <p:spPr>
              <a:xfrm>
                <a:off x="9476899" y="3530441"/>
                <a:ext cx="19050" cy="19050"/>
              </a:xfrm>
              <a:custGeom>
                <a:avLst/>
                <a:gdLst/>
                <a:ahLst/>
                <a:cxnLst/>
                <a:rect l="l" t="t" r="r" b="b"/>
                <a:pathLst>
                  <a:path w="19050" h="19050" extrusionOk="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73" name="Google Shape;373;p12"/>
              <p:cNvSpPr/>
              <p:nvPr/>
            </p:nvSpPr>
            <p:spPr>
              <a:xfrm>
                <a:off x="9476899" y="3733323"/>
                <a:ext cx="19050" cy="19050"/>
              </a:xfrm>
              <a:custGeom>
                <a:avLst/>
                <a:gdLst/>
                <a:ahLst/>
                <a:cxnLst/>
                <a:rect l="l" t="t" r="r" b="b"/>
                <a:pathLst>
                  <a:path w="19050" h="19050" extrusionOk="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74" name="Google Shape;374;p12"/>
              <p:cNvSpPr/>
              <p:nvPr/>
            </p:nvSpPr>
            <p:spPr>
              <a:xfrm>
                <a:off x="9476899" y="3935253"/>
                <a:ext cx="19050" cy="19050"/>
              </a:xfrm>
              <a:custGeom>
                <a:avLst/>
                <a:gdLst/>
                <a:ahLst/>
                <a:cxnLst/>
                <a:rect l="l" t="t" r="r" b="b"/>
                <a:pathLst>
                  <a:path w="19050" h="19050" extrusionOk="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75" name="Google Shape;375;p12"/>
              <p:cNvSpPr/>
              <p:nvPr/>
            </p:nvSpPr>
            <p:spPr>
              <a:xfrm>
                <a:off x="9476899" y="4137183"/>
                <a:ext cx="19050" cy="19050"/>
              </a:xfrm>
              <a:custGeom>
                <a:avLst/>
                <a:gdLst/>
                <a:ahLst/>
                <a:cxnLst/>
                <a:rect l="l" t="t" r="r" b="b"/>
                <a:pathLst>
                  <a:path w="19050" h="19050" extrusionOk="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76" name="Google Shape;376;p12"/>
              <p:cNvSpPr/>
              <p:nvPr/>
            </p:nvSpPr>
            <p:spPr>
              <a:xfrm>
                <a:off x="9476899" y="4339113"/>
                <a:ext cx="19050" cy="19050"/>
              </a:xfrm>
              <a:custGeom>
                <a:avLst/>
                <a:gdLst/>
                <a:ahLst/>
                <a:cxnLst/>
                <a:rect l="l" t="t" r="r" b="b"/>
                <a:pathLst>
                  <a:path w="19050" h="19050" extrusionOk="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77" name="Google Shape;377;p12"/>
              <p:cNvSpPr/>
              <p:nvPr/>
            </p:nvSpPr>
            <p:spPr>
              <a:xfrm>
                <a:off x="9476899" y="4541996"/>
                <a:ext cx="19050" cy="19050"/>
              </a:xfrm>
              <a:custGeom>
                <a:avLst/>
                <a:gdLst/>
                <a:ahLst/>
                <a:cxnLst/>
                <a:rect l="l" t="t" r="r" b="b"/>
                <a:pathLst>
                  <a:path w="19050" h="19050" extrusionOk="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78" name="Google Shape;378;p12"/>
              <p:cNvSpPr/>
              <p:nvPr/>
            </p:nvSpPr>
            <p:spPr>
              <a:xfrm>
                <a:off x="9272111" y="2316003"/>
                <a:ext cx="19050" cy="19050"/>
              </a:xfrm>
              <a:custGeom>
                <a:avLst/>
                <a:gdLst/>
                <a:ahLst/>
                <a:cxnLst/>
                <a:rect l="l" t="t" r="r" b="b"/>
                <a:pathLst>
                  <a:path w="19050" h="19050" extrusionOk="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79" name="Google Shape;379;p12"/>
              <p:cNvSpPr/>
              <p:nvPr/>
            </p:nvSpPr>
            <p:spPr>
              <a:xfrm>
                <a:off x="9272111" y="2517933"/>
                <a:ext cx="19050" cy="19050"/>
              </a:xfrm>
              <a:custGeom>
                <a:avLst/>
                <a:gdLst/>
                <a:ahLst/>
                <a:cxnLst/>
                <a:rect l="l" t="t" r="r" b="b"/>
                <a:pathLst>
                  <a:path w="19050" h="19050" extrusionOk="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80" name="Google Shape;380;p12"/>
              <p:cNvSpPr/>
              <p:nvPr/>
            </p:nvSpPr>
            <p:spPr>
              <a:xfrm>
                <a:off x="9272111" y="2719863"/>
                <a:ext cx="19050" cy="19050"/>
              </a:xfrm>
              <a:custGeom>
                <a:avLst/>
                <a:gdLst/>
                <a:ahLst/>
                <a:cxnLst/>
                <a:rect l="l" t="t" r="r" b="b"/>
                <a:pathLst>
                  <a:path w="19050" h="19050" extrusionOk="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81" name="Google Shape;381;p12"/>
              <p:cNvSpPr/>
              <p:nvPr/>
            </p:nvSpPr>
            <p:spPr>
              <a:xfrm>
                <a:off x="9272111" y="2922746"/>
                <a:ext cx="19050" cy="19050"/>
              </a:xfrm>
              <a:custGeom>
                <a:avLst/>
                <a:gdLst/>
                <a:ahLst/>
                <a:cxnLst/>
                <a:rect l="l" t="t" r="r" b="b"/>
                <a:pathLst>
                  <a:path w="19050" h="19050" extrusionOk="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82" name="Google Shape;382;p12"/>
              <p:cNvSpPr/>
              <p:nvPr/>
            </p:nvSpPr>
            <p:spPr>
              <a:xfrm>
                <a:off x="9272111" y="3124676"/>
                <a:ext cx="19050" cy="19050"/>
              </a:xfrm>
              <a:custGeom>
                <a:avLst/>
                <a:gdLst/>
                <a:ahLst/>
                <a:cxnLst/>
                <a:rect l="l" t="t" r="r" b="b"/>
                <a:pathLst>
                  <a:path w="19050" h="19050" extrusionOk="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83" name="Google Shape;383;p12"/>
              <p:cNvSpPr/>
              <p:nvPr/>
            </p:nvSpPr>
            <p:spPr>
              <a:xfrm>
                <a:off x="9272111" y="3326606"/>
                <a:ext cx="19050" cy="19050"/>
              </a:xfrm>
              <a:custGeom>
                <a:avLst/>
                <a:gdLst/>
                <a:ahLst/>
                <a:cxnLst/>
                <a:rect l="l" t="t" r="r" b="b"/>
                <a:pathLst>
                  <a:path w="19050" h="19050" extrusionOk="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84" name="Google Shape;384;p12"/>
              <p:cNvSpPr/>
              <p:nvPr/>
            </p:nvSpPr>
            <p:spPr>
              <a:xfrm>
                <a:off x="9272111" y="3528536"/>
                <a:ext cx="19050" cy="19050"/>
              </a:xfrm>
              <a:custGeom>
                <a:avLst/>
                <a:gdLst/>
                <a:ahLst/>
                <a:cxnLst/>
                <a:rect l="l" t="t" r="r" b="b"/>
                <a:pathLst>
                  <a:path w="19050" h="19050" extrusionOk="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85" name="Google Shape;385;p12"/>
              <p:cNvSpPr/>
              <p:nvPr/>
            </p:nvSpPr>
            <p:spPr>
              <a:xfrm>
                <a:off x="9272111" y="3731418"/>
                <a:ext cx="19050" cy="19050"/>
              </a:xfrm>
              <a:custGeom>
                <a:avLst/>
                <a:gdLst/>
                <a:ahLst/>
                <a:cxnLst/>
                <a:rect l="l" t="t" r="r" b="b"/>
                <a:pathLst>
                  <a:path w="19050" h="19050" extrusionOk="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86" name="Google Shape;386;p12"/>
              <p:cNvSpPr/>
              <p:nvPr/>
            </p:nvSpPr>
            <p:spPr>
              <a:xfrm>
                <a:off x="9272111" y="3933348"/>
                <a:ext cx="19050" cy="19050"/>
              </a:xfrm>
              <a:custGeom>
                <a:avLst/>
                <a:gdLst/>
                <a:ahLst/>
                <a:cxnLst/>
                <a:rect l="l" t="t" r="r" b="b"/>
                <a:pathLst>
                  <a:path w="19050" h="19050" extrusionOk="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87" name="Google Shape;387;p12"/>
              <p:cNvSpPr/>
              <p:nvPr/>
            </p:nvSpPr>
            <p:spPr>
              <a:xfrm>
                <a:off x="9272111" y="4135278"/>
                <a:ext cx="19050" cy="19050"/>
              </a:xfrm>
              <a:custGeom>
                <a:avLst/>
                <a:gdLst/>
                <a:ahLst/>
                <a:cxnLst/>
                <a:rect l="l" t="t" r="r" b="b"/>
                <a:pathLst>
                  <a:path w="19050" h="19050" extrusionOk="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88" name="Google Shape;388;p12"/>
              <p:cNvSpPr/>
              <p:nvPr/>
            </p:nvSpPr>
            <p:spPr>
              <a:xfrm>
                <a:off x="9272111" y="4337208"/>
                <a:ext cx="19050" cy="19050"/>
              </a:xfrm>
              <a:custGeom>
                <a:avLst/>
                <a:gdLst/>
                <a:ahLst/>
                <a:cxnLst/>
                <a:rect l="l" t="t" r="r" b="b"/>
                <a:pathLst>
                  <a:path w="19050" h="19050" extrusionOk="0">
                    <a:moveTo>
                      <a:pt x="20479" y="13811"/>
                    </a:moveTo>
                    <a:cubicBezTo>
                      <a:pt x="20479" y="17493"/>
                      <a:pt x="17493" y="20479"/>
                      <a:pt x="13811" y="20479"/>
                    </a:cubicBezTo>
                    <a:cubicBezTo>
                      <a:pt x="10129" y="20479"/>
                      <a:pt x="7143" y="17493"/>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89" name="Google Shape;389;p12"/>
              <p:cNvSpPr/>
              <p:nvPr/>
            </p:nvSpPr>
            <p:spPr>
              <a:xfrm>
                <a:off x="9272111" y="4540091"/>
                <a:ext cx="19050" cy="19050"/>
              </a:xfrm>
              <a:custGeom>
                <a:avLst/>
                <a:gdLst/>
                <a:ahLst/>
                <a:cxnLst/>
                <a:rect l="l" t="t" r="r" b="b"/>
                <a:pathLst>
                  <a:path w="19050" h="19050" extrusionOk="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90" name="Google Shape;390;p12"/>
              <p:cNvSpPr/>
              <p:nvPr/>
            </p:nvSpPr>
            <p:spPr>
              <a:xfrm>
                <a:off x="9068276" y="2314098"/>
                <a:ext cx="28575" cy="28575"/>
              </a:xfrm>
              <a:custGeom>
                <a:avLst/>
                <a:gdLst/>
                <a:ahLst/>
                <a:cxnLst/>
                <a:rect l="l" t="t" r="r" b="b"/>
                <a:pathLst>
                  <a:path w="28575" h="28575" extrusionOk="0">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91" name="Google Shape;391;p12"/>
              <p:cNvSpPr/>
              <p:nvPr/>
            </p:nvSpPr>
            <p:spPr>
              <a:xfrm>
                <a:off x="9068276" y="2516028"/>
                <a:ext cx="28575" cy="28575"/>
              </a:xfrm>
              <a:custGeom>
                <a:avLst/>
                <a:gdLst/>
                <a:ahLst/>
                <a:cxnLst/>
                <a:rect l="l" t="t" r="r" b="b"/>
                <a:pathLst>
                  <a:path w="28575" h="28575" extrusionOk="0">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92" name="Google Shape;392;p12"/>
              <p:cNvSpPr/>
              <p:nvPr/>
            </p:nvSpPr>
            <p:spPr>
              <a:xfrm>
                <a:off x="9068276" y="2717958"/>
                <a:ext cx="28575" cy="28575"/>
              </a:xfrm>
              <a:custGeom>
                <a:avLst/>
                <a:gdLst/>
                <a:ahLst/>
                <a:cxnLst/>
                <a:rect l="l" t="t" r="r" b="b"/>
                <a:pathLst>
                  <a:path w="28575" h="28575" extrusionOk="0">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93" name="Google Shape;393;p12"/>
              <p:cNvSpPr/>
              <p:nvPr/>
            </p:nvSpPr>
            <p:spPr>
              <a:xfrm>
                <a:off x="9068276" y="2920841"/>
                <a:ext cx="28575" cy="28575"/>
              </a:xfrm>
              <a:custGeom>
                <a:avLst/>
                <a:gdLst/>
                <a:ahLst/>
                <a:cxnLst/>
                <a:rect l="l" t="t" r="r" b="b"/>
                <a:pathLst>
                  <a:path w="28575" h="28575" extrusionOk="0">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94" name="Google Shape;394;p12"/>
              <p:cNvSpPr/>
              <p:nvPr/>
            </p:nvSpPr>
            <p:spPr>
              <a:xfrm>
                <a:off x="9068276" y="3122771"/>
                <a:ext cx="28575" cy="28575"/>
              </a:xfrm>
              <a:custGeom>
                <a:avLst/>
                <a:gdLst/>
                <a:ahLst/>
                <a:cxnLst/>
                <a:rect l="l" t="t" r="r" b="b"/>
                <a:pathLst>
                  <a:path w="28575" h="28575" extrusionOk="0">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95" name="Google Shape;395;p12"/>
              <p:cNvSpPr/>
              <p:nvPr/>
            </p:nvSpPr>
            <p:spPr>
              <a:xfrm>
                <a:off x="9068276" y="3324701"/>
                <a:ext cx="28575" cy="28575"/>
              </a:xfrm>
              <a:custGeom>
                <a:avLst/>
                <a:gdLst/>
                <a:ahLst/>
                <a:cxnLst/>
                <a:rect l="l" t="t" r="r" b="b"/>
                <a:pathLst>
                  <a:path w="28575" h="28575" extrusionOk="0">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96" name="Google Shape;396;p12"/>
              <p:cNvSpPr/>
              <p:nvPr/>
            </p:nvSpPr>
            <p:spPr>
              <a:xfrm>
                <a:off x="9068276" y="3526631"/>
                <a:ext cx="28575" cy="28575"/>
              </a:xfrm>
              <a:custGeom>
                <a:avLst/>
                <a:gdLst/>
                <a:ahLst/>
                <a:cxnLst/>
                <a:rect l="l" t="t" r="r" b="b"/>
                <a:pathLst>
                  <a:path w="28575" h="28575" extrusionOk="0">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97" name="Google Shape;397;p12"/>
              <p:cNvSpPr/>
              <p:nvPr/>
            </p:nvSpPr>
            <p:spPr>
              <a:xfrm>
                <a:off x="9068276" y="3729513"/>
                <a:ext cx="28575" cy="28575"/>
              </a:xfrm>
              <a:custGeom>
                <a:avLst/>
                <a:gdLst/>
                <a:ahLst/>
                <a:cxnLst/>
                <a:rect l="l" t="t" r="r" b="b"/>
                <a:pathLst>
                  <a:path w="28575" h="28575" extrusionOk="0">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98" name="Google Shape;398;p12"/>
              <p:cNvSpPr/>
              <p:nvPr/>
            </p:nvSpPr>
            <p:spPr>
              <a:xfrm>
                <a:off x="9068276" y="3931443"/>
                <a:ext cx="28575" cy="28575"/>
              </a:xfrm>
              <a:custGeom>
                <a:avLst/>
                <a:gdLst/>
                <a:ahLst/>
                <a:cxnLst/>
                <a:rect l="l" t="t" r="r" b="b"/>
                <a:pathLst>
                  <a:path w="28575" h="28575" extrusionOk="0">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99" name="Google Shape;399;p12"/>
              <p:cNvSpPr/>
              <p:nvPr/>
            </p:nvSpPr>
            <p:spPr>
              <a:xfrm>
                <a:off x="9068276" y="4133373"/>
                <a:ext cx="28575" cy="28575"/>
              </a:xfrm>
              <a:custGeom>
                <a:avLst/>
                <a:gdLst/>
                <a:ahLst/>
                <a:cxnLst/>
                <a:rect l="l" t="t" r="r" b="b"/>
                <a:pathLst>
                  <a:path w="28575" h="28575" extrusionOk="0">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00" name="Google Shape;400;p12"/>
              <p:cNvSpPr/>
              <p:nvPr/>
            </p:nvSpPr>
            <p:spPr>
              <a:xfrm>
                <a:off x="9068276" y="4335303"/>
                <a:ext cx="28575" cy="28575"/>
              </a:xfrm>
              <a:custGeom>
                <a:avLst/>
                <a:gdLst/>
                <a:ahLst/>
                <a:cxnLst/>
                <a:rect l="l" t="t" r="r" b="b"/>
                <a:pathLst>
                  <a:path w="28575" h="28575" extrusionOk="0">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01" name="Google Shape;401;p12"/>
              <p:cNvSpPr/>
              <p:nvPr/>
            </p:nvSpPr>
            <p:spPr>
              <a:xfrm>
                <a:off x="9068276" y="4538186"/>
                <a:ext cx="28575" cy="28575"/>
              </a:xfrm>
              <a:custGeom>
                <a:avLst/>
                <a:gdLst/>
                <a:ahLst/>
                <a:cxnLst/>
                <a:rect l="l" t="t" r="r" b="b"/>
                <a:pathLst>
                  <a:path w="28575" h="28575" extrusionOk="0">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02" name="Google Shape;402;p12"/>
              <p:cNvSpPr/>
              <p:nvPr/>
            </p:nvSpPr>
            <p:spPr>
              <a:xfrm>
                <a:off x="8864441" y="2312193"/>
                <a:ext cx="28575" cy="28575"/>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03" name="Google Shape;403;p12"/>
              <p:cNvSpPr/>
              <p:nvPr/>
            </p:nvSpPr>
            <p:spPr>
              <a:xfrm>
                <a:off x="8864441" y="2514123"/>
                <a:ext cx="28575" cy="28575"/>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04" name="Google Shape;404;p12"/>
              <p:cNvSpPr/>
              <p:nvPr/>
            </p:nvSpPr>
            <p:spPr>
              <a:xfrm>
                <a:off x="8864441" y="2716053"/>
                <a:ext cx="28575" cy="28575"/>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05" name="Google Shape;405;p12"/>
              <p:cNvSpPr/>
              <p:nvPr/>
            </p:nvSpPr>
            <p:spPr>
              <a:xfrm>
                <a:off x="8864441" y="2918936"/>
                <a:ext cx="28575" cy="28575"/>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06" name="Google Shape;406;p12"/>
              <p:cNvSpPr/>
              <p:nvPr/>
            </p:nvSpPr>
            <p:spPr>
              <a:xfrm>
                <a:off x="8864441" y="3120866"/>
                <a:ext cx="28575" cy="28575"/>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07" name="Google Shape;407;p12"/>
              <p:cNvSpPr/>
              <p:nvPr/>
            </p:nvSpPr>
            <p:spPr>
              <a:xfrm>
                <a:off x="8864441" y="3322796"/>
                <a:ext cx="28575" cy="28575"/>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08" name="Google Shape;408;p12"/>
              <p:cNvSpPr/>
              <p:nvPr/>
            </p:nvSpPr>
            <p:spPr>
              <a:xfrm>
                <a:off x="8864441" y="3524726"/>
                <a:ext cx="28575" cy="28575"/>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09" name="Google Shape;409;p12"/>
              <p:cNvSpPr/>
              <p:nvPr/>
            </p:nvSpPr>
            <p:spPr>
              <a:xfrm>
                <a:off x="8864441" y="3727608"/>
                <a:ext cx="28575" cy="28575"/>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10" name="Google Shape;410;p12"/>
              <p:cNvSpPr/>
              <p:nvPr/>
            </p:nvSpPr>
            <p:spPr>
              <a:xfrm>
                <a:off x="8864441" y="3929538"/>
                <a:ext cx="28575" cy="28575"/>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11" name="Google Shape;411;p12"/>
              <p:cNvSpPr/>
              <p:nvPr/>
            </p:nvSpPr>
            <p:spPr>
              <a:xfrm>
                <a:off x="8864441" y="4131468"/>
                <a:ext cx="28575" cy="28575"/>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12" name="Google Shape;412;p12"/>
              <p:cNvSpPr/>
              <p:nvPr/>
            </p:nvSpPr>
            <p:spPr>
              <a:xfrm>
                <a:off x="8864441" y="4333398"/>
                <a:ext cx="28575" cy="28575"/>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13" name="Google Shape;413;p12"/>
              <p:cNvSpPr/>
              <p:nvPr/>
            </p:nvSpPr>
            <p:spPr>
              <a:xfrm>
                <a:off x="8864441" y="4536281"/>
                <a:ext cx="28575" cy="28575"/>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14" name="Google Shape;414;p12"/>
              <p:cNvSpPr/>
              <p:nvPr/>
            </p:nvSpPr>
            <p:spPr>
              <a:xfrm>
                <a:off x="8661559" y="2311241"/>
                <a:ext cx="28575" cy="28575"/>
              </a:xfrm>
              <a:custGeom>
                <a:avLst/>
                <a:gdLst/>
                <a:ahLst/>
                <a:cxnLst/>
                <a:rect l="l" t="t" r="r" b="b"/>
                <a:pathLst>
                  <a:path w="28575" h="28575" extrusionOk="0">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15" name="Google Shape;415;p12"/>
              <p:cNvSpPr/>
              <p:nvPr/>
            </p:nvSpPr>
            <p:spPr>
              <a:xfrm>
                <a:off x="8661559" y="2513171"/>
                <a:ext cx="28575" cy="28575"/>
              </a:xfrm>
              <a:custGeom>
                <a:avLst/>
                <a:gdLst/>
                <a:ahLst/>
                <a:cxnLst/>
                <a:rect l="l" t="t" r="r" b="b"/>
                <a:pathLst>
                  <a:path w="28575" h="28575" extrusionOk="0">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16" name="Google Shape;416;p12"/>
              <p:cNvSpPr/>
              <p:nvPr/>
            </p:nvSpPr>
            <p:spPr>
              <a:xfrm>
                <a:off x="8661559" y="2715101"/>
                <a:ext cx="28575" cy="28575"/>
              </a:xfrm>
              <a:custGeom>
                <a:avLst/>
                <a:gdLst/>
                <a:ahLst/>
                <a:cxnLst/>
                <a:rect l="l" t="t" r="r" b="b"/>
                <a:pathLst>
                  <a:path w="28575" h="28575" extrusionOk="0">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17" name="Google Shape;417;p12"/>
              <p:cNvSpPr/>
              <p:nvPr/>
            </p:nvSpPr>
            <p:spPr>
              <a:xfrm>
                <a:off x="8661559" y="2917983"/>
                <a:ext cx="28575" cy="28575"/>
              </a:xfrm>
              <a:custGeom>
                <a:avLst/>
                <a:gdLst/>
                <a:ahLst/>
                <a:cxnLst/>
                <a:rect l="l" t="t" r="r" b="b"/>
                <a:pathLst>
                  <a:path w="28575" h="28575" extrusionOk="0">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18" name="Google Shape;418;p12"/>
              <p:cNvSpPr/>
              <p:nvPr/>
            </p:nvSpPr>
            <p:spPr>
              <a:xfrm>
                <a:off x="8661559" y="3119913"/>
                <a:ext cx="28575" cy="28575"/>
              </a:xfrm>
              <a:custGeom>
                <a:avLst/>
                <a:gdLst/>
                <a:ahLst/>
                <a:cxnLst/>
                <a:rect l="l" t="t" r="r" b="b"/>
                <a:pathLst>
                  <a:path w="28575" h="28575" extrusionOk="0">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19" name="Google Shape;419;p12"/>
              <p:cNvSpPr/>
              <p:nvPr/>
            </p:nvSpPr>
            <p:spPr>
              <a:xfrm>
                <a:off x="8661559" y="3321843"/>
                <a:ext cx="28575" cy="28575"/>
              </a:xfrm>
              <a:custGeom>
                <a:avLst/>
                <a:gdLst/>
                <a:ahLst/>
                <a:cxnLst/>
                <a:rect l="l" t="t" r="r" b="b"/>
                <a:pathLst>
                  <a:path w="28575" h="28575" extrusionOk="0">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20" name="Google Shape;420;p12"/>
              <p:cNvSpPr/>
              <p:nvPr/>
            </p:nvSpPr>
            <p:spPr>
              <a:xfrm>
                <a:off x="8661559" y="3523773"/>
                <a:ext cx="28575" cy="28575"/>
              </a:xfrm>
              <a:custGeom>
                <a:avLst/>
                <a:gdLst/>
                <a:ahLst/>
                <a:cxnLst/>
                <a:rect l="l" t="t" r="r" b="b"/>
                <a:pathLst>
                  <a:path w="28575" h="28575" extrusionOk="0">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21" name="Google Shape;421;p12"/>
              <p:cNvSpPr/>
              <p:nvPr/>
            </p:nvSpPr>
            <p:spPr>
              <a:xfrm>
                <a:off x="8661559" y="3726656"/>
                <a:ext cx="28575" cy="28575"/>
              </a:xfrm>
              <a:custGeom>
                <a:avLst/>
                <a:gdLst/>
                <a:ahLst/>
                <a:cxnLst/>
                <a:rect l="l" t="t" r="r" b="b"/>
                <a:pathLst>
                  <a:path w="28575" h="28575" extrusionOk="0">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22" name="Google Shape;422;p12"/>
              <p:cNvSpPr/>
              <p:nvPr/>
            </p:nvSpPr>
            <p:spPr>
              <a:xfrm>
                <a:off x="8661559" y="3928586"/>
                <a:ext cx="28575" cy="28575"/>
              </a:xfrm>
              <a:custGeom>
                <a:avLst/>
                <a:gdLst/>
                <a:ahLst/>
                <a:cxnLst/>
                <a:rect l="l" t="t" r="r" b="b"/>
                <a:pathLst>
                  <a:path w="28575" h="28575" extrusionOk="0">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23" name="Google Shape;423;p12"/>
              <p:cNvSpPr/>
              <p:nvPr/>
            </p:nvSpPr>
            <p:spPr>
              <a:xfrm>
                <a:off x="8661559" y="4130516"/>
                <a:ext cx="28575" cy="28575"/>
              </a:xfrm>
              <a:custGeom>
                <a:avLst/>
                <a:gdLst/>
                <a:ahLst/>
                <a:cxnLst/>
                <a:rect l="l" t="t" r="r" b="b"/>
                <a:pathLst>
                  <a:path w="28575" h="28575" extrusionOk="0">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24" name="Google Shape;424;p12"/>
              <p:cNvSpPr/>
              <p:nvPr/>
            </p:nvSpPr>
            <p:spPr>
              <a:xfrm>
                <a:off x="8661559" y="4332446"/>
                <a:ext cx="28575" cy="28575"/>
              </a:xfrm>
              <a:custGeom>
                <a:avLst/>
                <a:gdLst/>
                <a:ahLst/>
                <a:cxnLst/>
                <a:rect l="l" t="t" r="r" b="b"/>
                <a:pathLst>
                  <a:path w="28575" h="28575" extrusionOk="0">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25" name="Google Shape;425;p12"/>
              <p:cNvSpPr/>
              <p:nvPr/>
            </p:nvSpPr>
            <p:spPr>
              <a:xfrm>
                <a:off x="8661559" y="4535328"/>
                <a:ext cx="28575" cy="28575"/>
              </a:xfrm>
              <a:custGeom>
                <a:avLst/>
                <a:gdLst/>
                <a:ahLst/>
                <a:cxnLst/>
                <a:rect l="l" t="t" r="r" b="b"/>
                <a:pathLst>
                  <a:path w="28575" h="28575" extrusionOk="0">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26" name="Google Shape;426;p12"/>
              <p:cNvSpPr/>
              <p:nvPr/>
            </p:nvSpPr>
            <p:spPr>
              <a:xfrm>
                <a:off x="8456771" y="2309336"/>
                <a:ext cx="38100" cy="38100"/>
              </a:xfrm>
              <a:custGeom>
                <a:avLst/>
                <a:gdLst/>
                <a:ahLst/>
                <a:cxnLst/>
                <a:rect l="l" t="t" r="r" b="b"/>
                <a:pathLst>
                  <a:path w="38100" h="38100" extrusionOk="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27" name="Google Shape;427;p12"/>
              <p:cNvSpPr/>
              <p:nvPr/>
            </p:nvSpPr>
            <p:spPr>
              <a:xfrm>
                <a:off x="8456771" y="2511266"/>
                <a:ext cx="38100" cy="38100"/>
              </a:xfrm>
              <a:custGeom>
                <a:avLst/>
                <a:gdLst/>
                <a:ahLst/>
                <a:cxnLst/>
                <a:rect l="l" t="t" r="r" b="b"/>
                <a:pathLst>
                  <a:path w="38100" h="38100" extrusionOk="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28" name="Google Shape;428;p12"/>
              <p:cNvSpPr/>
              <p:nvPr/>
            </p:nvSpPr>
            <p:spPr>
              <a:xfrm>
                <a:off x="8456771" y="2713196"/>
                <a:ext cx="38100" cy="38100"/>
              </a:xfrm>
              <a:custGeom>
                <a:avLst/>
                <a:gdLst/>
                <a:ahLst/>
                <a:cxnLst/>
                <a:rect l="l" t="t" r="r" b="b"/>
                <a:pathLst>
                  <a:path w="38100" h="38100" extrusionOk="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29" name="Google Shape;429;p12"/>
              <p:cNvSpPr/>
              <p:nvPr/>
            </p:nvSpPr>
            <p:spPr>
              <a:xfrm>
                <a:off x="8456771" y="2915987"/>
                <a:ext cx="38100" cy="38100"/>
              </a:xfrm>
              <a:custGeom>
                <a:avLst/>
                <a:gdLst/>
                <a:ahLst/>
                <a:cxnLst/>
                <a:rect l="l" t="t" r="r" b="b"/>
                <a:pathLst>
                  <a:path w="38100" h="38100" extrusionOk="0">
                    <a:moveTo>
                      <a:pt x="7144" y="20570"/>
                    </a:moveTo>
                    <a:cubicBezTo>
                      <a:pt x="7144" y="28190"/>
                      <a:pt x="12859" y="33905"/>
                      <a:pt x="20479" y="33905"/>
                    </a:cubicBezTo>
                    <a:cubicBezTo>
                      <a:pt x="28099" y="33905"/>
                      <a:pt x="33814" y="28190"/>
                      <a:pt x="33814" y="20570"/>
                    </a:cubicBezTo>
                    <a:cubicBezTo>
                      <a:pt x="33814" y="12950"/>
                      <a:pt x="28099" y="7235"/>
                      <a:pt x="20479" y="7235"/>
                    </a:cubicBezTo>
                    <a:cubicBezTo>
                      <a:pt x="13811" y="6282"/>
                      <a:pt x="7144" y="12950"/>
                      <a:pt x="7144" y="20570"/>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30" name="Google Shape;430;p12"/>
              <p:cNvSpPr/>
              <p:nvPr/>
            </p:nvSpPr>
            <p:spPr>
              <a:xfrm>
                <a:off x="8456771" y="3118008"/>
                <a:ext cx="38100" cy="38100"/>
              </a:xfrm>
              <a:custGeom>
                <a:avLst/>
                <a:gdLst/>
                <a:ahLst/>
                <a:cxnLst/>
                <a:rect l="l" t="t" r="r" b="b"/>
                <a:pathLst>
                  <a:path w="38100" h="38100" extrusionOk="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31" name="Google Shape;431;p12"/>
              <p:cNvSpPr/>
              <p:nvPr/>
            </p:nvSpPr>
            <p:spPr>
              <a:xfrm>
                <a:off x="8456771" y="3319938"/>
                <a:ext cx="38100" cy="38100"/>
              </a:xfrm>
              <a:custGeom>
                <a:avLst/>
                <a:gdLst/>
                <a:ahLst/>
                <a:cxnLst/>
                <a:rect l="l" t="t" r="r" b="b"/>
                <a:pathLst>
                  <a:path w="38100" h="38100" extrusionOk="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32" name="Google Shape;432;p12"/>
              <p:cNvSpPr/>
              <p:nvPr/>
            </p:nvSpPr>
            <p:spPr>
              <a:xfrm>
                <a:off x="8456771" y="3521868"/>
                <a:ext cx="38100" cy="38100"/>
              </a:xfrm>
              <a:custGeom>
                <a:avLst/>
                <a:gdLst/>
                <a:ahLst/>
                <a:cxnLst/>
                <a:rect l="l" t="t" r="r" b="b"/>
                <a:pathLst>
                  <a:path w="38100" h="38100" extrusionOk="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33" name="Google Shape;433;p12"/>
              <p:cNvSpPr/>
              <p:nvPr/>
            </p:nvSpPr>
            <p:spPr>
              <a:xfrm>
                <a:off x="8456771" y="3724751"/>
                <a:ext cx="38100" cy="38100"/>
              </a:xfrm>
              <a:custGeom>
                <a:avLst/>
                <a:gdLst/>
                <a:ahLst/>
                <a:cxnLst/>
                <a:rect l="l" t="t" r="r" b="b"/>
                <a:pathLst>
                  <a:path w="38100" h="38100" extrusionOk="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34" name="Google Shape;434;p12"/>
              <p:cNvSpPr/>
              <p:nvPr/>
            </p:nvSpPr>
            <p:spPr>
              <a:xfrm>
                <a:off x="8456771" y="3926681"/>
                <a:ext cx="38100" cy="38100"/>
              </a:xfrm>
              <a:custGeom>
                <a:avLst/>
                <a:gdLst/>
                <a:ahLst/>
                <a:cxnLst/>
                <a:rect l="l" t="t" r="r" b="b"/>
                <a:pathLst>
                  <a:path w="38100" h="38100" extrusionOk="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35" name="Google Shape;435;p12"/>
              <p:cNvSpPr/>
              <p:nvPr/>
            </p:nvSpPr>
            <p:spPr>
              <a:xfrm>
                <a:off x="8456771" y="4128611"/>
                <a:ext cx="38100" cy="38100"/>
              </a:xfrm>
              <a:custGeom>
                <a:avLst/>
                <a:gdLst/>
                <a:ahLst/>
                <a:cxnLst/>
                <a:rect l="l" t="t" r="r" b="b"/>
                <a:pathLst>
                  <a:path w="38100" h="38100" extrusionOk="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36" name="Google Shape;436;p12"/>
              <p:cNvSpPr/>
              <p:nvPr/>
            </p:nvSpPr>
            <p:spPr>
              <a:xfrm>
                <a:off x="8456771" y="4330541"/>
                <a:ext cx="38100" cy="38100"/>
              </a:xfrm>
              <a:custGeom>
                <a:avLst/>
                <a:gdLst/>
                <a:ahLst/>
                <a:cxnLst/>
                <a:rect l="l" t="t" r="r" b="b"/>
                <a:pathLst>
                  <a:path w="38100" h="38100" extrusionOk="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37" name="Google Shape;437;p12"/>
              <p:cNvSpPr/>
              <p:nvPr/>
            </p:nvSpPr>
            <p:spPr>
              <a:xfrm>
                <a:off x="8456771" y="4533423"/>
                <a:ext cx="38100" cy="38100"/>
              </a:xfrm>
              <a:custGeom>
                <a:avLst/>
                <a:gdLst/>
                <a:ahLst/>
                <a:cxnLst/>
                <a:rect l="l" t="t" r="r" b="b"/>
                <a:pathLst>
                  <a:path w="38100" h="38100" extrusionOk="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38" name="Google Shape;438;p12"/>
              <p:cNvSpPr/>
              <p:nvPr/>
            </p:nvSpPr>
            <p:spPr>
              <a:xfrm>
                <a:off x="8252936" y="2307431"/>
                <a:ext cx="38100" cy="38100"/>
              </a:xfrm>
              <a:custGeom>
                <a:avLst/>
                <a:gdLst/>
                <a:ahLst/>
                <a:cxnLst/>
                <a:rect l="l" t="t" r="r" b="b"/>
                <a:pathLst>
                  <a:path w="38100" h="38100" extrusionOk="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39" name="Google Shape;439;p12"/>
              <p:cNvSpPr/>
              <p:nvPr/>
            </p:nvSpPr>
            <p:spPr>
              <a:xfrm>
                <a:off x="8252936" y="2509361"/>
                <a:ext cx="38100" cy="38100"/>
              </a:xfrm>
              <a:custGeom>
                <a:avLst/>
                <a:gdLst/>
                <a:ahLst/>
                <a:cxnLst/>
                <a:rect l="l" t="t" r="r" b="b"/>
                <a:pathLst>
                  <a:path w="38100" h="38100" extrusionOk="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40" name="Google Shape;440;p12"/>
              <p:cNvSpPr/>
              <p:nvPr/>
            </p:nvSpPr>
            <p:spPr>
              <a:xfrm>
                <a:off x="8252936" y="2711291"/>
                <a:ext cx="38100" cy="38100"/>
              </a:xfrm>
              <a:custGeom>
                <a:avLst/>
                <a:gdLst/>
                <a:ahLst/>
                <a:cxnLst/>
                <a:rect l="l" t="t" r="r" b="b"/>
                <a:pathLst>
                  <a:path w="38100" h="38100" extrusionOk="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41" name="Google Shape;441;p12"/>
              <p:cNvSpPr/>
              <p:nvPr/>
            </p:nvSpPr>
            <p:spPr>
              <a:xfrm>
                <a:off x="8252936" y="2914173"/>
                <a:ext cx="38100" cy="38100"/>
              </a:xfrm>
              <a:custGeom>
                <a:avLst/>
                <a:gdLst/>
                <a:ahLst/>
                <a:cxnLst/>
                <a:rect l="l" t="t" r="r" b="b"/>
                <a:pathLst>
                  <a:path w="38100" h="38100" extrusionOk="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42" name="Google Shape;442;p12"/>
              <p:cNvSpPr/>
              <p:nvPr/>
            </p:nvSpPr>
            <p:spPr>
              <a:xfrm>
                <a:off x="8252936" y="3116103"/>
                <a:ext cx="38100" cy="38100"/>
              </a:xfrm>
              <a:custGeom>
                <a:avLst/>
                <a:gdLst/>
                <a:ahLst/>
                <a:cxnLst/>
                <a:rect l="l" t="t" r="r" b="b"/>
                <a:pathLst>
                  <a:path w="38100" h="38100" extrusionOk="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43" name="Google Shape;443;p12"/>
              <p:cNvSpPr/>
              <p:nvPr/>
            </p:nvSpPr>
            <p:spPr>
              <a:xfrm>
                <a:off x="8252936" y="3318033"/>
                <a:ext cx="38100" cy="38100"/>
              </a:xfrm>
              <a:custGeom>
                <a:avLst/>
                <a:gdLst/>
                <a:ahLst/>
                <a:cxnLst/>
                <a:rect l="l" t="t" r="r" b="b"/>
                <a:pathLst>
                  <a:path w="38100" h="38100" extrusionOk="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44" name="Google Shape;444;p12"/>
              <p:cNvSpPr/>
              <p:nvPr/>
            </p:nvSpPr>
            <p:spPr>
              <a:xfrm>
                <a:off x="8252936" y="3519963"/>
                <a:ext cx="38100" cy="38100"/>
              </a:xfrm>
              <a:custGeom>
                <a:avLst/>
                <a:gdLst/>
                <a:ahLst/>
                <a:cxnLst/>
                <a:rect l="l" t="t" r="r" b="b"/>
                <a:pathLst>
                  <a:path w="38100" h="38100" extrusionOk="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45" name="Google Shape;445;p12"/>
              <p:cNvSpPr/>
              <p:nvPr/>
            </p:nvSpPr>
            <p:spPr>
              <a:xfrm>
                <a:off x="8252936" y="3722846"/>
                <a:ext cx="38100" cy="38100"/>
              </a:xfrm>
              <a:custGeom>
                <a:avLst/>
                <a:gdLst/>
                <a:ahLst/>
                <a:cxnLst/>
                <a:rect l="l" t="t" r="r" b="b"/>
                <a:pathLst>
                  <a:path w="38100" h="38100" extrusionOk="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46" name="Google Shape;446;p12"/>
              <p:cNvSpPr/>
              <p:nvPr/>
            </p:nvSpPr>
            <p:spPr>
              <a:xfrm>
                <a:off x="8252936" y="3924776"/>
                <a:ext cx="38100" cy="38100"/>
              </a:xfrm>
              <a:custGeom>
                <a:avLst/>
                <a:gdLst/>
                <a:ahLst/>
                <a:cxnLst/>
                <a:rect l="l" t="t" r="r" b="b"/>
                <a:pathLst>
                  <a:path w="38100" h="38100" extrusionOk="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47" name="Google Shape;447;p12"/>
              <p:cNvSpPr/>
              <p:nvPr/>
            </p:nvSpPr>
            <p:spPr>
              <a:xfrm>
                <a:off x="8252936" y="4126706"/>
                <a:ext cx="38100" cy="38100"/>
              </a:xfrm>
              <a:custGeom>
                <a:avLst/>
                <a:gdLst/>
                <a:ahLst/>
                <a:cxnLst/>
                <a:rect l="l" t="t" r="r" b="b"/>
                <a:pathLst>
                  <a:path w="38100" h="38100" extrusionOk="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48" name="Google Shape;448;p12"/>
              <p:cNvSpPr/>
              <p:nvPr/>
            </p:nvSpPr>
            <p:spPr>
              <a:xfrm>
                <a:off x="8252936" y="4328636"/>
                <a:ext cx="38100" cy="38100"/>
              </a:xfrm>
              <a:custGeom>
                <a:avLst/>
                <a:gdLst/>
                <a:ahLst/>
                <a:cxnLst/>
                <a:rect l="l" t="t" r="r" b="b"/>
                <a:pathLst>
                  <a:path w="38100" h="38100" extrusionOk="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49" name="Google Shape;449;p12"/>
              <p:cNvSpPr/>
              <p:nvPr/>
            </p:nvSpPr>
            <p:spPr>
              <a:xfrm>
                <a:off x="8252936" y="4531518"/>
                <a:ext cx="38100" cy="38100"/>
              </a:xfrm>
              <a:custGeom>
                <a:avLst/>
                <a:gdLst/>
                <a:ahLst/>
                <a:cxnLst/>
                <a:rect l="l" t="t" r="r" b="b"/>
                <a:pathLst>
                  <a:path w="38100" h="38100" extrusionOk="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50" name="Google Shape;450;p12"/>
              <p:cNvSpPr/>
              <p:nvPr/>
            </p:nvSpPr>
            <p:spPr>
              <a:xfrm>
                <a:off x="8049101" y="2305526"/>
                <a:ext cx="47625" cy="47625"/>
              </a:xfrm>
              <a:custGeom>
                <a:avLst/>
                <a:gdLst/>
                <a:ahLst/>
                <a:cxnLst/>
                <a:rect l="l" t="t" r="r" b="b"/>
                <a:pathLst>
                  <a:path w="47625" h="47625" extrusionOk="0">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51" name="Google Shape;451;p12"/>
              <p:cNvSpPr/>
              <p:nvPr/>
            </p:nvSpPr>
            <p:spPr>
              <a:xfrm>
                <a:off x="8049101" y="2507456"/>
                <a:ext cx="47625" cy="47625"/>
              </a:xfrm>
              <a:custGeom>
                <a:avLst/>
                <a:gdLst/>
                <a:ahLst/>
                <a:cxnLst/>
                <a:rect l="l" t="t" r="r" b="b"/>
                <a:pathLst>
                  <a:path w="47625" h="47625" extrusionOk="0">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52" name="Google Shape;452;p12"/>
              <p:cNvSpPr/>
              <p:nvPr/>
            </p:nvSpPr>
            <p:spPr>
              <a:xfrm>
                <a:off x="8049101" y="2709386"/>
                <a:ext cx="47625" cy="47625"/>
              </a:xfrm>
              <a:custGeom>
                <a:avLst/>
                <a:gdLst/>
                <a:ahLst/>
                <a:cxnLst/>
                <a:rect l="l" t="t" r="r" b="b"/>
                <a:pathLst>
                  <a:path w="47625" h="47625" extrusionOk="0">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53" name="Google Shape;453;p12"/>
              <p:cNvSpPr/>
              <p:nvPr/>
            </p:nvSpPr>
            <p:spPr>
              <a:xfrm>
                <a:off x="8049101" y="2912268"/>
                <a:ext cx="47625" cy="47625"/>
              </a:xfrm>
              <a:custGeom>
                <a:avLst/>
                <a:gdLst/>
                <a:ahLst/>
                <a:cxnLst/>
                <a:rect l="l" t="t" r="r" b="b"/>
                <a:pathLst>
                  <a:path w="47625" h="47625" extrusionOk="0">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54" name="Google Shape;454;p12"/>
              <p:cNvSpPr/>
              <p:nvPr/>
            </p:nvSpPr>
            <p:spPr>
              <a:xfrm>
                <a:off x="8049101" y="3114198"/>
                <a:ext cx="47625" cy="47625"/>
              </a:xfrm>
              <a:custGeom>
                <a:avLst/>
                <a:gdLst/>
                <a:ahLst/>
                <a:cxnLst/>
                <a:rect l="l" t="t" r="r" b="b"/>
                <a:pathLst>
                  <a:path w="47625" h="47625" extrusionOk="0">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55" name="Google Shape;455;p12"/>
              <p:cNvSpPr/>
              <p:nvPr/>
            </p:nvSpPr>
            <p:spPr>
              <a:xfrm>
                <a:off x="8049101" y="3316128"/>
                <a:ext cx="47625" cy="47625"/>
              </a:xfrm>
              <a:custGeom>
                <a:avLst/>
                <a:gdLst/>
                <a:ahLst/>
                <a:cxnLst/>
                <a:rect l="l" t="t" r="r" b="b"/>
                <a:pathLst>
                  <a:path w="47625" h="47625" extrusionOk="0">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56" name="Google Shape;456;p12"/>
              <p:cNvSpPr/>
              <p:nvPr/>
            </p:nvSpPr>
            <p:spPr>
              <a:xfrm>
                <a:off x="8049101" y="3518058"/>
                <a:ext cx="47625" cy="47625"/>
              </a:xfrm>
              <a:custGeom>
                <a:avLst/>
                <a:gdLst/>
                <a:ahLst/>
                <a:cxnLst/>
                <a:rect l="l" t="t" r="r" b="b"/>
                <a:pathLst>
                  <a:path w="47625" h="47625" extrusionOk="0">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57" name="Google Shape;457;p12"/>
              <p:cNvSpPr/>
              <p:nvPr/>
            </p:nvSpPr>
            <p:spPr>
              <a:xfrm>
                <a:off x="8049101" y="3720941"/>
                <a:ext cx="47625" cy="47625"/>
              </a:xfrm>
              <a:custGeom>
                <a:avLst/>
                <a:gdLst/>
                <a:ahLst/>
                <a:cxnLst/>
                <a:rect l="l" t="t" r="r" b="b"/>
                <a:pathLst>
                  <a:path w="47625" h="47625" extrusionOk="0">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58" name="Google Shape;458;p12"/>
              <p:cNvSpPr/>
              <p:nvPr/>
            </p:nvSpPr>
            <p:spPr>
              <a:xfrm>
                <a:off x="8049101" y="3922871"/>
                <a:ext cx="47625" cy="47625"/>
              </a:xfrm>
              <a:custGeom>
                <a:avLst/>
                <a:gdLst/>
                <a:ahLst/>
                <a:cxnLst/>
                <a:rect l="l" t="t" r="r" b="b"/>
                <a:pathLst>
                  <a:path w="47625" h="47625" extrusionOk="0">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59" name="Google Shape;459;p12"/>
              <p:cNvSpPr/>
              <p:nvPr/>
            </p:nvSpPr>
            <p:spPr>
              <a:xfrm>
                <a:off x="8049101" y="4124801"/>
                <a:ext cx="47625" cy="47625"/>
              </a:xfrm>
              <a:custGeom>
                <a:avLst/>
                <a:gdLst/>
                <a:ahLst/>
                <a:cxnLst/>
                <a:rect l="l" t="t" r="r" b="b"/>
                <a:pathLst>
                  <a:path w="47625" h="47625" extrusionOk="0">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60" name="Google Shape;460;p12"/>
              <p:cNvSpPr/>
              <p:nvPr/>
            </p:nvSpPr>
            <p:spPr>
              <a:xfrm>
                <a:off x="8049101" y="4326731"/>
                <a:ext cx="47625" cy="47625"/>
              </a:xfrm>
              <a:custGeom>
                <a:avLst/>
                <a:gdLst/>
                <a:ahLst/>
                <a:cxnLst/>
                <a:rect l="l" t="t" r="r" b="b"/>
                <a:pathLst>
                  <a:path w="47625" h="47625" extrusionOk="0">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61" name="Google Shape;461;p12"/>
              <p:cNvSpPr/>
              <p:nvPr/>
            </p:nvSpPr>
            <p:spPr>
              <a:xfrm>
                <a:off x="8049101" y="4529613"/>
                <a:ext cx="47625" cy="47625"/>
              </a:xfrm>
              <a:custGeom>
                <a:avLst/>
                <a:gdLst/>
                <a:ahLst/>
                <a:cxnLst/>
                <a:rect l="l" t="t" r="r" b="b"/>
                <a:pathLst>
                  <a:path w="47625" h="47625" extrusionOk="0">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62" name="Google Shape;462;p12"/>
              <p:cNvSpPr/>
              <p:nvPr/>
            </p:nvSpPr>
            <p:spPr>
              <a:xfrm>
                <a:off x="7846219" y="2304573"/>
                <a:ext cx="47625" cy="47625"/>
              </a:xfrm>
              <a:custGeom>
                <a:avLst/>
                <a:gdLst/>
                <a:ahLst/>
                <a:cxnLst/>
                <a:rect l="l" t="t" r="r" b="b"/>
                <a:pathLst>
                  <a:path w="47625" h="47625" extrusionOk="0">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63" name="Google Shape;463;p12"/>
              <p:cNvSpPr/>
              <p:nvPr/>
            </p:nvSpPr>
            <p:spPr>
              <a:xfrm>
                <a:off x="7846219" y="2506503"/>
                <a:ext cx="47625" cy="47625"/>
              </a:xfrm>
              <a:custGeom>
                <a:avLst/>
                <a:gdLst/>
                <a:ahLst/>
                <a:cxnLst/>
                <a:rect l="l" t="t" r="r" b="b"/>
                <a:pathLst>
                  <a:path w="47625" h="47625" extrusionOk="0">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64" name="Google Shape;464;p12"/>
              <p:cNvSpPr/>
              <p:nvPr/>
            </p:nvSpPr>
            <p:spPr>
              <a:xfrm>
                <a:off x="7846219" y="2708433"/>
                <a:ext cx="47625" cy="47625"/>
              </a:xfrm>
              <a:custGeom>
                <a:avLst/>
                <a:gdLst/>
                <a:ahLst/>
                <a:cxnLst/>
                <a:rect l="l" t="t" r="r" b="b"/>
                <a:pathLst>
                  <a:path w="47625" h="47625" extrusionOk="0">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65" name="Google Shape;465;p12"/>
              <p:cNvSpPr/>
              <p:nvPr/>
            </p:nvSpPr>
            <p:spPr>
              <a:xfrm>
                <a:off x="7846219" y="2911316"/>
                <a:ext cx="47625" cy="47625"/>
              </a:xfrm>
              <a:custGeom>
                <a:avLst/>
                <a:gdLst/>
                <a:ahLst/>
                <a:cxnLst/>
                <a:rect l="l" t="t" r="r" b="b"/>
                <a:pathLst>
                  <a:path w="47625" h="47625" extrusionOk="0">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66" name="Google Shape;466;p12"/>
              <p:cNvSpPr/>
              <p:nvPr/>
            </p:nvSpPr>
            <p:spPr>
              <a:xfrm>
                <a:off x="7846219" y="3113246"/>
                <a:ext cx="47625" cy="47625"/>
              </a:xfrm>
              <a:custGeom>
                <a:avLst/>
                <a:gdLst/>
                <a:ahLst/>
                <a:cxnLst/>
                <a:rect l="l" t="t" r="r" b="b"/>
                <a:pathLst>
                  <a:path w="47625" h="47625" extrusionOk="0">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67" name="Google Shape;467;p12"/>
              <p:cNvSpPr/>
              <p:nvPr/>
            </p:nvSpPr>
            <p:spPr>
              <a:xfrm>
                <a:off x="7846219" y="3315176"/>
                <a:ext cx="47625" cy="47625"/>
              </a:xfrm>
              <a:custGeom>
                <a:avLst/>
                <a:gdLst/>
                <a:ahLst/>
                <a:cxnLst/>
                <a:rect l="l" t="t" r="r" b="b"/>
                <a:pathLst>
                  <a:path w="47625" h="47625" extrusionOk="0">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68" name="Google Shape;468;p12"/>
              <p:cNvSpPr/>
              <p:nvPr/>
            </p:nvSpPr>
            <p:spPr>
              <a:xfrm>
                <a:off x="7846219" y="3517106"/>
                <a:ext cx="47625" cy="47625"/>
              </a:xfrm>
              <a:custGeom>
                <a:avLst/>
                <a:gdLst/>
                <a:ahLst/>
                <a:cxnLst/>
                <a:rect l="l" t="t" r="r" b="b"/>
                <a:pathLst>
                  <a:path w="47625" h="47625" extrusionOk="0">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69" name="Google Shape;469;p12"/>
              <p:cNvSpPr/>
              <p:nvPr/>
            </p:nvSpPr>
            <p:spPr>
              <a:xfrm>
                <a:off x="7846219" y="3719988"/>
                <a:ext cx="47625" cy="47625"/>
              </a:xfrm>
              <a:custGeom>
                <a:avLst/>
                <a:gdLst/>
                <a:ahLst/>
                <a:cxnLst/>
                <a:rect l="l" t="t" r="r" b="b"/>
                <a:pathLst>
                  <a:path w="47625" h="47625" extrusionOk="0">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70" name="Google Shape;470;p12"/>
              <p:cNvSpPr/>
              <p:nvPr/>
            </p:nvSpPr>
            <p:spPr>
              <a:xfrm>
                <a:off x="7846219" y="3921918"/>
                <a:ext cx="47625" cy="47625"/>
              </a:xfrm>
              <a:custGeom>
                <a:avLst/>
                <a:gdLst/>
                <a:ahLst/>
                <a:cxnLst/>
                <a:rect l="l" t="t" r="r" b="b"/>
                <a:pathLst>
                  <a:path w="47625" h="47625" extrusionOk="0">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71" name="Google Shape;471;p12"/>
              <p:cNvSpPr/>
              <p:nvPr/>
            </p:nvSpPr>
            <p:spPr>
              <a:xfrm>
                <a:off x="7846219" y="4123848"/>
                <a:ext cx="47625" cy="47625"/>
              </a:xfrm>
              <a:custGeom>
                <a:avLst/>
                <a:gdLst/>
                <a:ahLst/>
                <a:cxnLst/>
                <a:rect l="l" t="t" r="r" b="b"/>
                <a:pathLst>
                  <a:path w="47625" h="47625" extrusionOk="0">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72" name="Google Shape;472;p12"/>
              <p:cNvSpPr/>
              <p:nvPr/>
            </p:nvSpPr>
            <p:spPr>
              <a:xfrm>
                <a:off x="7846219" y="4325778"/>
                <a:ext cx="47625" cy="47625"/>
              </a:xfrm>
              <a:custGeom>
                <a:avLst/>
                <a:gdLst/>
                <a:ahLst/>
                <a:cxnLst/>
                <a:rect l="l" t="t" r="r" b="b"/>
                <a:pathLst>
                  <a:path w="47625" h="47625" extrusionOk="0">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73" name="Google Shape;473;p12"/>
              <p:cNvSpPr/>
              <p:nvPr/>
            </p:nvSpPr>
            <p:spPr>
              <a:xfrm>
                <a:off x="7846219" y="4528661"/>
                <a:ext cx="47625" cy="47625"/>
              </a:xfrm>
              <a:custGeom>
                <a:avLst/>
                <a:gdLst/>
                <a:ahLst/>
                <a:cxnLst/>
                <a:rect l="l" t="t" r="r" b="b"/>
                <a:pathLst>
                  <a:path w="47625" h="47625" extrusionOk="0">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74" name="Google Shape;474;p12"/>
              <p:cNvSpPr/>
              <p:nvPr/>
            </p:nvSpPr>
            <p:spPr>
              <a:xfrm>
                <a:off x="7641431" y="2302668"/>
                <a:ext cx="47625" cy="47625"/>
              </a:xfrm>
              <a:custGeom>
                <a:avLst/>
                <a:gdLst/>
                <a:ahLst/>
                <a:cxnLst/>
                <a:rect l="l" t="t" r="r" b="b"/>
                <a:pathLst>
                  <a:path w="47625" h="47625" extrusionOk="0">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75" name="Google Shape;475;p12"/>
              <p:cNvSpPr/>
              <p:nvPr/>
            </p:nvSpPr>
            <p:spPr>
              <a:xfrm>
                <a:off x="7641431" y="2504598"/>
                <a:ext cx="47625" cy="47625"/>
              </a:xfrm>
              <a:custGeom>
                <a:avLst/>
                <a:gdLst/>
                <a:ahLst/>
                <a:cxnLst/>
                <a:rect l="l" t="t" r="r" b="b"/>
                <a:pathLst>
                  <a:path w="47625" h="47625" extrusionOk="0">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76" name="Google Shape;476;p12"/>
              <p:cNvSpPr/>
              <p:nvPr/>
            </p:nvSpPr>
            <p:spPr>
              <a:xfrm>
                <a:off x="7641431" y="2706528"/>
                <a:ext cx="47625" cy="47625"/>
              </a:xfrm>
              <a:custGeom>
                <a:avLst/>
                <a:gdLst/>
                <a:ahLst/>
                <a:cxnLst/>
                <a:rect l="l" t="t" r="r" b="b"/>
                <a:pathLst>
                  <a:path w="47625" h="47625" extrusionOk="0">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77" name="Google Shape;477;p12"/>
              <p:cNvSpPr/>
              <p:nvPr/>
            </p:nvSpPr>
            <p:spPr>
              <a:xfrm>
                <a:off x="7641431" y="2909411"/>
                <a:ext cx="47625" cy="47625"/>
              </a:xfrm>
              <a:custGeom>
                <a:avLst/>
                <a:gdLst/>
                <a:ahLst/>
                <a:cxnLst/>
                <a:rect l="l" t="t" r="r" b="b"/>
                <a:pathLst>
                  <a:path w="47625" h="47625" extrusionOk="0">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78" name="Google Shape;478;p12"/>
              <p:cNvSpPr/>
              <p:nvPr/>
            </p:nvSpPr>
            <p:spPr>
              <a:xfrm>
                <a:off x="7641431" y="3111341"/>
                <a:ext cx="47625" cy="47625"/>
              </a:xfrm>
              <a:custGeom>
                <a:avLst/>
                <a:gdLst/>
                <a:ahLst/>
                <a:cxnLst/>
                <a:rect l="l" t="t" r="r" b="b"/>
                <a:pathLst>
                  <a:path w="47625" h="47625" extrusionOk="0">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79" name="Google Shape;479;p12"/>
              <p:cNvSpPr/>
              <p:nvPr/>
            </p:nvSpPr>
            <p:spPr>
              <a:xfrm>
                <a:off x="7641431" y="3313271"/>
                <a:ext cx="47625" cy="47625"/>
              </a:xfrm>
              <a:custGeom>
                <a:avLst/>
                <a:gdLst/>
                <a:ahLst/>
                <a:cxnLst/>
                <a:rect l="l" t="t" r="r" b="b"/>
                <a:pathLst>
                  <a:path w="47625" h="47625" extrusionOk="0">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80" name="Google Shape;480;p12"/>
              <p:cNvSpPr/>
              <p:nvPr/>
            </p:nvSpPr>
            <p:spPr>
              <a:xfrm>
                <a:off x="7641431" y="3515201"/>
                <a:ext cx="47625" cy="47625"/>
              </a:xfrm>
              <a:custGeom>
                <a:avLst/>
                <a:gdLst/>
                <a:ahLst/>
                <a:cxnLst/>
                <a:rect l="l" t="t" r="r" b="b"/>
                <a:pathLst>
                  <a:path w="47625" h="47625" extrusionOk="0">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81" name="Google Shape;481;p12"/>
              <p:cNvSpPr/>
              <p:nvPr/>
            </p:nvSpPr>
            <p:spPr>
              <a:xfrm>
                <a:off x="7641431" y="3718083"/>
                <a:ext cx="47625" cy="47625"/>
              </a:xfrm>
              <a:custGeom>
                <a:avLst/>
                <a:gdLst/>
                <a:ahLst/>
                <a:cxnLst/>
                <a:rect l="l" t="t" r="r" b="b"/>
                <a:pathLst>
                  <a:path w="47625" h="47625" extrusionOk="0">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82" name="Google Shape;482;p12"/>
              <p:cNvSpPr/>
              <p:nvPr/>
            </p:nvSpPr>
            <p:spPr>
              <a:xfrm>
                <a:off x="7641431" y="3920013"/>
                <a:ext cx="47625" cy="47625"/>
              </a:xfrm>
              <a:custGeom>
                <a:avLst/>
                <a:gdLst/>
                <a:ahLst/>
                <a:cxnLst/>
                <a:rect l="l" t="t" r="r" b="b"/>
                <a:pathLst>
                  <a:path w="47625" h="47625" extrusionOk="0">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83" name="Google Shape;483;p12"/>
              <p:cNvSpPr/>
              <p:nvPr/>
            </p:nvSpPr>
            <p:spPr>
              <a:xfrm>
                <a:off x="7641431" y="4121943"/>
                <a:ext cx="47625" cy="47625"/>
              </a:xfrm>
              <a:custGeom>
                <a:avLst/>
                <a:gdLst/>
                <a:ahLst/>
                <a:cxnLst/>
                <a:rect l="l" t="t" r="r" b="b"/>
                <a:pathLst>
                  <a:path w="47625" h="47625" extrusionOk="0">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84" name="Google Shape;484;p12"/>
              <p:cNvSpPr/>
              <p:nvPr/>
            </p:nvSpPr>
            <p:spPr>
              <a:xfrm>
                <a:off x="7641431" y="4323873"/>
                <a:ext cx="47625" cy="47625"/>
              </a:xfrm>
              <a:custGeom>
                <a:avLst/>
                <a:gdLst/>
                <a:ahLst/>
                <a:cxnLst/>
                <a:rect l="l" t="t" r="r" b="b"/>
                <a:pathLst>
                  <a:path w="47625" h="47625" extrusionOk="0">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85" name="Google Shape;485;p12"/>
              <p:cNvSpPr/>
              <p:nvPr/>
            </p:nvSpPr>
            <p:spPr>
              <a:xfrm>
                <a:off x="7641431" y="4526756"/>
                <a:ext cx="47625" cy="47625"/>
              </a:xfrm>
              <a:custGeom>
                <a:avLst/>
                <a:gdLst/>
                <a:ahLst/>
                <a:cxnLst/>
                <a:rect l="l" t="t" r="r" b="b"/>
                <a:pathLst>
                  <a:path w="47625" h="47625" extrusionOk="0">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86" name="Google Shape;486;p12"/>
              <p:cNvSpPr/>
              <p:nvPr/>
            </p:nvSpPr>
            <p:spPr>
              <a:xfrm>
                <a:off x="7437596" y="2300763"/>
                <a:ext cx="57150" cy="57150"/>
              </a:xfrm>
              <a:custGeom>
                <a:avLst/>
                <a:gdLst/>
                <a:ahLst/>
                <a:cxnLst/>
                <a:rect l="l" t="t" r="r" b="b"/>
                <a:pathLst>
                  <a:path w="57150" h="57150" extrusionOk="0">
                    <a:moveTo>
                      <a:pt x="50959" y="29051"/>
                    </a:moveTo>
                    <a:cubicBezTo>
                      <a:pt x="50959" y="41150"/>
                      <a:pt x="41151" y="50959"/>
                      <a:pt x="29051" y="50959"/>
                    </a:cubicBezTo>
                    <a:cubicBezTo>
                      <a:pt x="16952" y="50959"/>
                      <a:pt x="7144" y="41151"/>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87" name="Google Shape;487;p12"/>
              <p:cNvSpPr/>
              <p:nvPr/>
            </p:nvSpPr>
            <p:spPr>
              <a:xfrm>
                <a:off x="7437596" y="2502693"/>
                <a:ext cx="57150" cy="57150"/>
              </a:xfrm>
              <a:custGeom>
                <a:avLst/>
                <a:gdLst/>
                <a:ahLst/>
                <a:cxnLst/>
                <a:rect l="l" t="t" r="r" b="b"/>
                <a:pathLst>
                  <a:path w="57150" h="57150" extrusionOk="0">
                    <a:moveTo>
                      <a:pt x="50959" y="29051"/>
                    </a:moveTo>
                    <a:cubicBezTo>
                      <a:pt x="50959" y="41150"/>
                      <a:pt x="41151" y="50959"/>
                      <a:pt x="29051" y="50959"/>
                    </a:cubicBezTo>
                    <a:cubicBezTo>
                      <a:pt x="16952" y="50959"/>
                      <a:pt x="7144" y="41151"/>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88" name="Google Shape;488;p12"/>
              <p:cNvSpPr/>
              <p:nvPr/>
            </p:nvSpPr>
            <p:spPr>
              <a:xfrm>
                <a:off x="7437596" y="2704623"/>
                <a:ext cx="57150" cy="57150"/>
              </a:xfrm>
              <a:custGeom>
                <a:avLst/>
                <a:gdLst/>
                <a:ahLst/>
                <a:cxnLst/>
                <a:rect l="l" t="t" r="r" b="b"/>
                <a:pathLst>
                  <a:path w="57150" h="57150" extrusionOk="0">
                    <a:moveTo>
                      <a:pt x="50959" y="29051"/>
                    </a:moveTo>
                    <a:cubicBezTo>
                      <a:pt x="50959" y="41150"/>
                      <a:pt x="41151" y="50959"/>
                      <a:pt x="29051" y="50959"/>
                    </a:cubicBezTo>
                    <a:cubicBezTo>
                      <a:pt x="16952" y="50959"/>
                      <a:pt x="7144" y="41151"/>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89" name="Google Shape;489;p12"/>
              <p:cNvSpPr/>
              <p:nvPr/>
            </p:nvSpPr>
            <p:spPr>
              <a:xfrm>
                <a:off x="7437596" y="2907506"/>
                <a:ext cx="57150" cy="57150"/>
              </a:xfrm>
              <a:custGeom>
                <a:avLst/>
                <a:gdLst/>
                <a:ahLst/>
                <a:cxnLst/>
                <a:rect l="l" t="t" r="r" b="b"/>
                <a:pathLst>
                  <a:path w="57150" h="57150" extrusionOk="0">
                    <a:moveTo>
                      <a:pt x="50959" y="29051"/>
                    </a:moveTo>
                    <a:cubicBezTo>
                      <a:pt x="50959" y="41150"/>
                      <a:pt x="41151" y="50959"/>
                      <a:pt x="29051" y="50959"/>
                    </a:cubicBezTo>
                    <a:cubicBezTo>
                      <a:pt x="16952" y="50959"/>
                      <a:pt x="7144" y="41151"/>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90" name="Google Shape;490;p12"/>
              <p:cNvSpPr/>
              <p:nvPr/>
            </p:nvSpPr>
            <p:spPr>
              <a:xfrm>
                <a:off x="7437596" y="3109436"/>
                <a:ext cx="57150" cy="57150"/>
              </a:xfrm>
              <a:custGeom>
                <a:avLst/>
                <a:gdLst/>
                <a:ahLst/>
                <a:cxnLst/>
                <a:rect l="l" t="t" r="r" b="b"/>
                <a:pathLst>
                  <a:path w="57150" h="57150" extrusionOk="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91" name="Google Shape;491;p12"/>
              <p:cNvSpPr/>
              <p:nvPr/>
            </p:nvSpPr>
            <p:spPr>
              <a:xfrm>
                <a:off x="7437596" y="3311366"/>
                <a:ext cx="57150" cy="57150"/>
              </a:xfrm>
              <a:custGeom>
                <a:avLst/>
                <a:gdLst/>
                <a:ahLst/>
                <a:cxnLst/>
                <a:rect l="l" t="t" r="r" b="b"/>
                <a:pathLst>
                  <a:path w="57150" h="57150" extrusionOk="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92" name="Google Shape;492;p12"/>
              <p:cNvSpPr/>
              <p:nvPr/>
            </p:nvSpPr>
            <p:spPr>
              <a:xfrm>
                <a:off x="7437596" y="3513296"/>
                <a:ext cx="57150" cy="57150"/>
              </a:xfrm>
              <a:custGeom>
                <a:avLst/>
                <a:gdLst/>
                <a:ahLst/>
                <a:cxnLst/>
                <a:rect l="l" t="t" r="r" b="b"/>
                <a:pathLst>
                  <a:path w="57150" h="57150" extrusionOk="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93" name="Google Shape;493;p12"/>
              <p:cNvSpPr/>
              <p:nvPr/>
            </p:nvSpPr>
            <p:spPr>
              <a:xfrm>
                <a:off x="7437596" y="3716178"/>
                <a:ext cx="57150" cy="57150"/>
              </a:xfrm>
              <a:custGeom>
                <a:avLst/>
                <a:gdLst/>
                <a:ahLst/>
                <a:cxnLst/>
                <a:rect l="l" t="t" r="r" b="b"/>
                <a:pathLst>
                  <a:path w="57150" h="57150" extrusionOk="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94" name="Google Shape;494;p12"/>
              <p:cNvSpPr/>
              <p:nvPr/>
            </p:nvSpPr>
            <p:spPr>
              <a:xfrm>
                <a:off x="7437596" y="3918108"/>
                <a:ext cx="57150" cy="57150"/>
              </a:xfrm>
              <a:custGeom>
                <a:avLst/>
                <a:gdLst/>
                <a:ahLst/>
                <a:cxnLst/>
                <a:rect l="l" t="t" r="r" b="b"/>
                <a:pathLst>
                  <a:path w="57150" h="57150" extrusionOk="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95" name="Google Shape;495;p12"/>
              <p:cNvSpPr/>
              <p:nvPr/>
            </p:nvSpPr>
            <p:spPr>
              <a:xfrm>
                <a:off x="7437596" y="4120038"/>
                <a:ext cx="57150" cy="57150"/>
              </a:xfrm>
              <a:custGeom>
                <a:avLst/>
                <a:gdLst/>
                <a:ahLst/>
                <a:cxnLst/>
                <a:rect l="l" t="t" r="r" b="b"/>
                <a:pathLst>
                  <a:path w="57150" h="57150" extrusionOk="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96" name="Google Shape;496;p12"/>
              <p:cNvSpPr/>
              <p:nvPr/>
            </p:nvSpPr>
            <p:spPr>
              <a:xfrm>
                <a:off x="7437596" y="4321968"/>
                <a:ext cx="57150" cy="57150"/>
              </a:xfrm>
              <a:custGeom>
                <a:avLst/>
                <a:gdLst/>
                <a:ahLst/>
                <a:cxnLst/>
                <a:rect l="l" t="t" r="r" b="b"/>
                <a:pathLst>
                  <a:path w="57150" h="57150" extrusionOk="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97" name="Google Shape;497;p12"/>
              <p:cNvSpPr/>
              <p:nvPr/>
            </p:nvSpPr>
            <p:spPr>
              <a:xfrm>
                <a:off x="7437596" y="4524851"/>
                <a:ext cx="57150" cy="57150"/>
              </a:xfrm>
              <a:custGeom>
                <a:avLst/>
                <a:gdLst/>
                <a:ahLst/>
                <a:cxnLst/>
                <a:rect l="l" t="t" r="r" b="b"/>
                <a:pathLst>
                  <a:path w="57150" h="57150" extrusionOk="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98" name="Google Shape;498;p12"/>
              <p:cNvSpPr/>
              <p:nvPr/>
            </p:nvSpPr>
            <p:spPr>
              <a:xfrm>
                <a:off x="7234714" y="2299811"/>
                <a:ext cx="57150" cy="57150"/>
              </a:xfrm>
              <a:custGeom>
                <a:avLst/>
                <a:gdLst/>
                <a:ahLst/>
                <a:cxnLst/>
                <a:rect l="l" t="t" r="r" b="b"/>
                <a:pathLst>
                  <a:path w="57150" h="57150" extrusionOk="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99" name="Google Shape;499;p12"/>
              <p:cNvSpPr/>
              <p:nvPr/>
            </p:nvSpPr>
            <p:spPr>
              <a:xfrm>
                <a:off x="7234714" y="2501741"/>
                <a:ext cx="57150" cy="57150"/>
              </a:xfrm>
              <a:custGeom>
                <a:avLst/>
                <a:gdLst/>
                <a:ahLst/>
                <a:cxnLst/>
                <a:rect l="l" t="t" r="r" b="b"/>
                <a:pathLst>
                  <a:path w="57150" h="57150" extrusionOk="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00" name="Google Shape;500;p12"/>
              <p:cNvSpPr/>
              <p:nvPr/>
            </p:nvSpPr>
            <p:spPr>
              <a:xfrm>
                <a:off x="7234714" y="2703671"/>
                <a:ext cx="57150" cy="57150"/>
              </a:xfrm>
              <a:custGeom>
                <a:avLst/>
                <a:gdLst/>
                <a:ahLst/>
                <a:cxnLst/>
                <a:rect l="l" t="t" r="r" b="b"/>
                <a:pathLst>
                  <a:path w="57150" h="57150" extrusionOk="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01" name="Google Shape;501;p12"/>
              <p:cNvSpPr/>
              <p:nvPr/>
            </p:nvSpPr>
            <p:spPr>
              <a:xfrm>
                <a:off x="7234714" y="2906553"/>
                <a:ext cx="57150" cy="57150"/>
              </a:xfrm>
              <a:custGeom>
                <a:avLst/>
                <a:gdLst/>
                <a:ahLst/>
                <a:cxnLst/>
                <a:rect l="l" t="t" r="r" b="b"/>
                <a:pathLst>
                  <a:path w="57150" h="57150" extrusionOk="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02" name="Google Shape;502;p12"/>
              <p:cNvSpPr/>
              <p:nvPr/>
            </p:nvSpPr>
            <p:spPr>
              <a:xfrm>
                <a:off x="7234714" y="3108483"/>
                <a:ext cx="57150" cy="57150"/>
              </a:xfrm>
              <a:custGeom>
                <a:avLst/>
                <a:gdLst/>
                <a:ahLst/>
                <a:cxnLst/>
                <a:rect l="l" t="t" r="r" b="b"/>
                <a:pathLst>
                  <a:path w="57150" h="57150" extrusionOk="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03" name="Google Shape;503;p12"/>
              <p:cNvSpPr/>
              <p:nvPr/>
            </p:nvSpPr>
            <p:spPr>
              <a:xfrm>
                <a:off x="7234714" y="3310413"/>
                <a:ext cx="57150" cy="57150"/>
              </a:xfrm>
              <a:custGeom>
                <a:avLst/>
                <a:gdLst/>
                <a:ahLst/>
                <a:cxnLst/>
                <a:rect l="l" t="t" r="r" b="b"/>
                <a:pathLst>
                  <a:path w="57150" h="57150" extrusionOk="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04" name="Google Shape;504;p12"/>
              <p:cNvSpPr/>
              <p:nvPr/>
            </p:nvSpPr>
            <p:spPr>
              <a:xfrm>
                <a:off x="7234714" y="3512343"/>
                <a:ext cx="57150" cy="57150"/>
              </a:xfrm>
              <a:custGeom>
                <a:avLst/>
                <a:gdLst/>
                <a:ahLst/>
                <a:cxnLst/>
                <a:rect l="l" t="t" r="r" b="b"/>
                <a:pathLst>
                  <a:path w="57150" h="57150" extrusionOk="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05" name="Google Shape;505;p12"/>
              <p:cNvSpPr/>
              <p:nvPr/>
            </p:nvSpPr>
            <p:spPr>
              <a:xfrm>
                <a:off x="7234714" y="3715226"/>
                <a:ext cx="57150" cy="57150"/>
              </a:xfrm>
              <a:custGeom>
                <a:avLst/>
                <a:gdLst/>
                <a:ahLst/>
                <a:cxnLst/>
                <a:rect l="l" t="t" r="r" b="b"/>
                <a:pathLst>
                  <a:path w="57150" h="57150" extrusionOk="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06" name="Google Shape;506;p12"/>
              <p:cNvSpPr/>
              <p:nvPr/>
            </p:nvSpPr>
            <p:spPr>
              <a:xfrm>
                <a:off x="7234714" y="3917156"/>
                <a:ext cx="57150" cy="57150"/>
              </a:xfrm>
              <a:custGeom>
                <a:avLst/>
                <a:gdLst/>
                <a:ahLst/>
                <a:cxnLst/>
                <a:rect l="l" t="t" r="r" b="b"/>
                <a:pathLst>
                  <a:path w="57150" h="57150" extrusionOk="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07" name="Google Shape;507;p12"/>
              <p:cNvSpPr/>
              <p:nvPr/>
            </p:nvSpPr>
            <p:spPr>
              <a:xfrm>
                <a:off x="7234714" y="4119086"/>
                <a:ext cx="57150" cy="57150"/>
              </a:xfrm>
              <a:custGeom>
                <a:avLst/>
                <a:gdLst/>
                <a:ahLst/>
                <a:cxnLst/>
                <a:rect l="l" t="t" r="r" b="b"/>
                <a:pathLst>
                  <a:path w="57150" h="57150" extrusionOk="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08" name="Google Shape;508;p12"/>
              <p:cNvSpPr/>
              <p:nvPr/>
            </p:nvSpPr>
            <p:spPr>
              <a:xfrm>
                <a:off x="7234714" y="4321016"/>
                <a:ext cx="57150" cy="57150"/>
              </a:xfrm>
              <a:custGeom>
                <a:avLst/>
                <a:gdLst/>
                <a:ahLst/>
                <a:cxnLst/>
                <a:rect l="l" t="t" r="r" b="b"/>
                <a:pathLst>
                  <a:path w="57150" h="57150" extrusionOk="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09" name="Google Shape;509;p12"/>
              <p:cNvSpPr/>
              <p:nvPr/>
            </p:nvSpPr>
            <p:spPr>
              <a:xfrm>
                <a:off x="7234714" y="4523898"/>
                <a:ext cx="57150" cy="57150"/>
              </a:xfrm>
              <a:custGeom>
                <a:avLst/>
                <a:gdLst/>
                <a:ahLst/>
                <a:cxnLst/>
                <a:rect l="l" t="t" r="r" b="b"/>
                <a:pathLst>
                  <a:path w="57150" h="57150" extrusionOk="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10" name="Google Shape;510;p12"/>
              <p:cNvSpPr/>
              <p:nvPr/>
            </p:nvSpPr>
            <p:spPr>
              <a:xfrm>
                <a:off x="7030879" y="2297906"/>
                <a:ext cx="57150" cy="57150"/>
              </a:xfrm>
              <a:custGeom>
                <a:avLst/>
                <a:gdLst/>
                <a:ahLst/>
                <a:cxnLst/>
                <a:rect l="l" t="t" r="r" b="b"/>
                <a:pathLst>
                  <a:path w="57150" h="57150" extrusionOk="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11" name="Google Shape;511;p12"/>
              <p:cNvSpPr/>
              <p:nvPr/>
            </p:nvSpPr>
            <p:spPr>
              <a:xfrm>
                <a:off x="7030879" y="2499836"/>
                <a:ext cx="57150" cy="57150"/>
              </a:xfrm>
              <a:custGeom>
                <a:avLst/>
                <a:gdLst/>
                <a:ahLst/>
                <a:cxnLst/>
                <a:rect l="l" t="t" r="r" b="b"/>
                <a:pathLst>
                  <a:path w="57150" h="57150" extrusionOk="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12" name="Google Shape;512;p12"/>
              <p:cNvSpPr/>
              <p:nvPr/>
            </p:nvSpPr>
            <p:spPr>
              <a:xfrm>
                <a:off x="7030879" y="2701766"/>
                <a:ext cx="57150" cy="57150"/>
              </a:xfrm>
              <a:custGeom>
                <a:avLst/>
                <a:gdLst/>
                <a:ahLst/>
                <a:cxnLst/>
                <a:rect l="l" t="t" r="r" b="b"/>
                <a:pathLst>
                  <a:path w="57150" h="57150" extrusionOk="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13" name="Google Shape;513;p12"/>
              <p:cNvSpPr/>
              <p:nvPr/>
            </p:nvSpPr>
            <p:spPr>
              <a:xfrm>
                <a:off x="7030879" y="2904648"/>
                <a:ext cx="57150" cy="57150"/>
              </a:xfrm>
              <a:custGeom>
                <a:avLst/>
                <a:gdLst/>
                <a:ahLst/>
                <a:cxnLst/>
                <a:rect l="l" t="t" r="r" b="b"/>
                <a:pathLst>
                  <a:path w="57150" h="57150" extrusionOk="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14" name="Google Shape;514;p12"/>
              <p:cNvSpPr/>
              <p:nvPr/>
            </p:nvSpPr>
            <p:spPr>
              <a:xfrm>
                <a:off x="7030879" y="3106578"/>
                <a:ext cx="57150" cy="57150"/>
              </a:xfrm>
              <a:custGeom>
                <a:avLst/>
                <a:gdLst/>
                <a:ahLst/>
                <a:cxnLst/>
                <a:rect l="l" t="t" r="r" b="b"/>
                <a:pathLst>
                  <a:path w="57150" h="57150" extrusionOk="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15" name="Google Shape;515;p12"/>
              <p:cNvSpPr/>
              <p:nvPr/>
            </p:nvSpPr>
            <p:spPr>
              <a:xfrm>
                <a:off x="7030879" y="3308508"/>
                <a:ext cx="57150" cy="57150"/>
              </a:xfrm>
              <a:custGeom>
                <a:avLst/>
                <a:gdLst/>
                <a:ahLst/>
                <a:cxnLst/>
                <a:rect l="l" t="t" r="r" b="b"/>
                <a:pathLst>
                  <a:path w="57150" h="57150" extrusionOk="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16" name="Google Shape;516;p12"/>
              <p:cNvSpPr/>
              <p:nvPr/>
            </p:nvSpPr>
            <p:spPr>
              <a:xfrm>
                <a:off x="7030879" y="3510438"/>
                <a:ext cx="57150" cy="57150"/>
              </a:xfrm>
              <a:custGeom>
                <a:avLst/>
                <a:gdLst/>
                <a:ahLst/>
                <a:cxnLst/>
                <a:rect l="l" t="t" r="r" b="b"/>
                <a:pathLst>
                  <a:path w="57150" h="57150" extrusionOk="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17" name="Google Shape;517;p12"/>
              <p:cNvSpPr/>
              <p:nvPr/>
            </p:nvSpPr>
            <p:spPr>
              <a:xfrm>
                <a:off x="7030879" y="3713321"/>
                <a:ext cx="57150" cy="57150"/>
              </a:xfrm>
              <a:custGeom>
                <a:avLst/>
                <a:gdLst/>
                <a:ahLst/>
                <a:cxnLst/>
                <a:rect l="l" t="t" r="r" b="b"/>
                <a:pathLst>
                  <a:path w="57150" h="57150" extrusionOk="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18" name="Google Shape;518;p12"/>
              <p:cNvSpPr/>
              <p:nvPr/>
            </p:nvSpPr>
            <p:spPr>
              <a:xfrm>
                <a:off x="7030879" y="3915251"/>
                <a:ext cx="57150" cy="57150"/>
              </a:xfrm>
              <a:custGeom>
                <a:avLst/>
                <a:gdLst/>
                <a:ahLst/>
                <a:cxnLst/>
                <a:rect l="l" t="t" r="r" b="b"/>
                <a:pathLst>
                  <a:path w="57150" h="57150" extrusionOk="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19" name="Google Shape;519;p12"/>
              <p:cNvSpPr/>
              <p:nvPr/>
            </p:nvSpPr>
            <p:spPr>
              <a:xfrm>
                <a:off x="7030879" y="4117181"/>
                <a:ext cx="57150" cy="57150"/>
              </a:xfrm>
              <a:custGeom>
                <a:avLst/>
                <a:gdLst/>
                <a:ahLst/>
                <a:cxnLst/>
                <a:rect l="l" t="t" r="r" b="b"/>
                <a:pathLst>
                  <a:path w="57150" h="57150" extrusionOk="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20" name="Google Shape;520;p12"/>
              <p:cNvSpPr/>
              <p:nvPr/>
            </p:nvSpPr>
            <p:spPr>
              <a:xfrm>
                <a:off x="7030879" y="4319111"/>
                <a:ext cx="57150" cy="57150"/>
              </a:xfrm>
              <a:custGeom>
                <a:avLst/>
                <a:gdLst/>
                <a:ahLst/>
                <a:cxnLst/>
                <a:rect l="l" t="t" r="r" b="b"/>
                <a:pathLst>
                  <a:path w="57150" h="57150" extrusionOk="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21" name="Google Shape;521;p12"/>
              <p:cNvSpPr/>
              <p:nvPr/>
            </p:nvSpPr>
            <p:spPr>
              <a:xfrm>
                <a:off x="7030879" y="4521993"/>
                <a:ext cx="57150" cy="57150"/>
              </a:xfrm>
              <a:custGeom>
                <a:avLst/>
                <a:gdLst/>
                <a:ahLst/>
                <a:cxnLst/>
                <a:rect l="l" t="t" r="r" b="b"/>
                <a:pathLst>
                  <a:path w="57150" h="57150" extrusionOk="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22" name="Google Shape;522;p12"/>
              <p:cNvSpPr/>
              <p:nvPr/>
            </p:nvSpPr>
            <p:spPr>
              <a:xfrm>
                <a:off x="6826091" y="2296001"/>
                <a:ext cx="66675" cy="66675"/>
              </a:xfrm>
              <a:custGeom>
                <a:avLst/>
                <a:gdLst/>
                <a:ahLst/>
                <a:cxnLst/>
                <a:rect l="l" t="t" r="r" b="b"/>
                <a:pathLst>
                  <a:path w="66675" h="66675" extrusionOk="0">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23" name="Google Shape;523;p12"/>
              <p:cNvSpPr/>
              <p:nvPr/>
            </p:nvSpPr>
            <p:spPr>
              <a:xfrm>
                <a:off x="6826091" y="2497931"/>
                <a:ext cx="66675" cy="66675"/>
              </a:xfrm>
              <a:custGeom>
                <a:avLst/>
                <a:gdLst/>
                <a:ahLst/>
                <a:cxnLst/>
                <a:rect l="l" t="t" r="r" b="b"/>
                <a:pathLst>
                  <a:path w="66675" h="66675" extrusionOk="0">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24" name="Google Shape;524;p12"/>
              <p:cNvSpPr/>
              <p:nvPr/>
            </p:nvSpPr>
            <p:spPr>
              <a:xfrm>
                <a:off x="6826091" y="2699861"/>
                <a:ext cx="66675" cy="66675"/>
              </a:xfrm>
              <a:custGeom>
                <a:avLst/>
                <a:gdLst/>
                <a:ahLst/>
                <a:cxnLst/>
                <a:rect l="l" t="t" r="r" b="b"/>
                <a:pathLst>
                  <a:path w="66675" h="66675" extrusionOk="0">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25" name="Google Shape;525;p12"/>
              <p:cNvSpPr/>
              <p:nvPr/>
            </p:nvSpPr>
            <p:spPr>
              <a:xfrm>
                <a:off x="6826091" y="2902743"/>
                <a:ext cx="66675" cy="66675"/>
              </a:xfrm>
              <a:custGeom>
                <a:avLst/>
                <a:gdLst/>
                <a:ahLst/>
                <a:cxnLst/>
                <a:rect l="l" t="t" r="r" b="b"/>
                <a:pathLst>
                  <a:path w="66675" h="66675" extrusionOk="0">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26" name="Google Shape;526;p12"/>
              <p:cNvSpPr/>
              <p:nvPr/>
            </p:nvSpPr>
            <p:spPr>
              <a:xfrm>
                <a:off x="6826091" y="3104673"/>
                <a:ext cx="66675" cy="66675"/>
              </a:xfrm>
              <a:custGeom>
                <a:avLst/>
                <a:gdLst/>
                <a:ahLst/>
                <a:cxnLst/>
                <a:rect l="l" t="t" r="r" b="b"/>
                <a:pathLst>
                  <a:path w="66675" h="66675" extrusionOk="0">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27" name="Google Shape;527;p12"/>
              <p:cNvSpPr/>
              <p:nvPr/>
            </p:nvSpPr>
            <p:spPr>
              <a:xfrm>
                <a:off x="6826091" y="3306603"/>
                <a:ext cx="66675" cy="66675"/>
              </a:xfrm>
              <a:custGeom>
                <a:avLst/>
                <a:gdLst/>
                <a:ahLst/>
                <a:cxnLst/>
                <a:rect l="l" t="t" r="r" b="b"/>
                <a:pathLst>
                  <a:path w="66675" h="66675" extrusionOk="0">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28" name="Google Shape;528;p12"/>
              <p:cNvSpPr/>
              <p:nvPr/>
            </p:nvSpPr>
            <p:spPr>
              <a:xfrm>
                <a:off x="6826091" y="3508533"/>
                <a:ext cx="66675" cy="66675"/>
              </a:xfrm>
              <a:custGeom>
                <a:avLst/>
                <a:gdLst/>
                <a:ahLst/>
                <a:cxnLst/>
                <a:rect l="l" t="t" r="r" b="b"/>
                <a:pathLst>
                  <a:path w="66675" h="66675" extrusionOk="0">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29" name="Google Shape;529;p12"/>
              <p:cNvSpPr/>
              <p:nvPr/>
            </p:nvSpPr>
            <p:spPr>
              <a:xfrm>
                <a:off x="6826091" y="3711416"/>
                <a:ext cx="66675" cy="66675"/>
              </a:xfrm>
              <a:custGeom>
                <a:avLst/>
                <a:gdLst/>
                <a:ahLst/>
                <a:cxnLst/>
                <a:rect l="l" t="t" r="r" b="b"/>
                <a:pathLst>
                  <a:path w="66675" h="66675" extrusionOk="0">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30" name="Google Shape;530;p12"/>
              <p:cNvSpPr/>
              <p:nvPr/>
            </p:nvSpPr>
            <p:spPr>
              <a:xfrm>
                <a:off x="6826091" y="3913346"/>
                <a:ext cx="66675" cy="66675"/>
              </a:xfrm>
              <a:custGeom>
                <a:avLst/>
                <a:gdLst/>
                <a:ahLst/>
                <a:cxnLst/>
                <a:rect l="l" t="t" r="r" b="b"/>
                <a:pathLst>
                  <a:path w="66675" h="66675" extrusionOk="0">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31" name="Google Shape;531;p12"/>
              <p:cNvSpPr/>
              <p:nvPr/>
            </p:nvSpPr>
            <p:spPr>
              <a:xfrm>
                <a:off x="6826091" y="4115276"/>
                <a:ext cx="66675" cy="66675"/>
              </a:xfrm>
              <a:custGeom>
                <a:avLst/>
                <a:gdLst/>
                <a:ahLst/>
                <a:cxnLst/>
                <a:rect l="l" t="t" r="r" b="b"/>
                <a:pathLst>
                  <a:path w="66675" h="66675" extrusionOk="0">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32" name="Google Shape;532;p12"/>
              <p:cNvSpPr/>
              <p:nvPr/>
            </p:nvSpPr>
            <p:spPr>
              <a:xfrm>
                <a:off x="6826091" y="4317206"/>
                <a:ext cx="66675" cy="66675"/>
              </a:xfrm>
              <a:custGeom>
                <a:avLst/>
                <a:gdLst/>
                <a:ahLst/>
                <a:cxnLst/>
                <a:rect l="l" t="t" r="r" b="b"/>
                <a:pathLst>
                  <a:path w="66675" h="66675" extrusionOk="0">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33" name="Google Shape;533;p12"/>
              <p:cNvSpPr/>
              <p:nvPr/>
            </p:nvSpPr>
            <p:spPr>
              <a:xfrm>
                <a:off x="6826091" y="4520088"/>
                <a:ext cx="66675" cy="66675"/>
              </a:xfrm>
              <a:custGeom>
                <a:avLst/>
                <a:gdLst/>
                <a:ahLst/>
                <a:cxnLst/>
                <a:rect l="l" t="t" r="r" b="b"/>
                <a:pathLst>
                  <a:path w="66675" h="66675" extrusionOk="0">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34" name="Google Shape;534;p12"/>
              <p:cNvSpPr/>
              <p:nvPr/>
            </p:nvSpPr>
            <p:spPr>
              <a:xfrm>
                <a:off x="6623209" y="2295048"/>
                <a:ext cx="66675" cy="66675"/>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35" name="Google Shape;535;p12"/>
              <p:cNvSpPr/>
              <p:nvPr/>
            </p:nvSpPr>
            <p:spPr>
              <a:xfrm>
                <a:off x="6623209" y="2496978"/>
                <a:ext cx="66675" cy="66675"/>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36" name="Google Shape;536;p12"/>
              <p:cNvSpPr/>
              <p:nvPr/>
            </p:nvSpPr>
            <p:spPr>
              <a:xfrm>
                <a:off x="6623209" y="2698908"/>
                <a:ext cx="66675" cy="66675"/>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37" name="Google Shape;537;p12"/>
              <p:cNvSpPr/>
              <p:nvPr/>
            </p:nvSpPr>
            <p:spPr>
              <a:xfrm>
                <a:off x="6623209" y="2901791"/>
                <a:ext cx="66675" cy="66675"/>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38" name="Google Shape;538;p12"/>
              <p:cNvSpPr/>
              <p:nvPr/>
            </p:nvSpPr>
            <p:spPr>
              <a:xfrm>
                <a:off x="6623209" y="3103721"/>
                <a:ext cx="66675" cy="66675"/>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39" name="Google Shape;539;p12"/>
              <p:cNvSpPr/>
              <p:nvPr/>
            </p:nvSpPr>
            <p:spPr>
              <a:xfrm>
                <a:off x="6623209" y="3305651"/>
                <a:ext cx="66675" cy="66675"/>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40" name="Google Shape;540;p12"/>
              <p:cNvSpPr/>
              <p:nvPr/>
            </p:nvSpPr>
            <p:spPr>
              <a:xfrm>
                <a:off x="6623209" y="3507581"/>
                <a:ext cx="66675" cy="66675"/>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41" name="Google Shape;541;p12"/>
              <p:cNvSpPr/>
              <p:nvPr/>
            </p:nvSpPr>
            <p:spPr>
              <a:xfrm>
                <a:off x="6623209" y="3710463"/>
                <a:ext cx="66675" cy="66675"/>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42" name="Google Shape;542;p12"/>
              <p:cNvSpPr/>
              <p:nvPr/>
            </p:nvSpPr>
            <p:spPr>
              <a:xfrm>
                <a:off x="6623209" y="3912393"/>
                <a:ext cx="66675" cy="66675"/>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43" name="Google Shape;543;p12"/>
              <p:cNvSpPr/>
              <p:nvPr/>
            </p:nvSpPr>
            <p:spPr>
              <a:xfrm>
                <a:off x="6623209" y="4114323"/>
                <a:ext cx="66675" cy="66675"/>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44" name="Google Shape;544;p12"/>
              <p:cNvSpPr/>
              <p:nvPr/>
            </p:nvSpPr>
            <p:spPr>
              <a:xfrm>
                <a:off x="6623209" y="4316253"/>
                <a:ext cx="66675" cy="66675"/>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45" name="Google Shape;545;p12"/>
              <p:cNvSpPr/>
              <p:nvPr/>
            </p:nvSpPr>
            <p:spPr>
              <a:xfrm>
                <a:off x="6623209" y="4519136"/>
                <a:ext cx="66675" cy="66675"/>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46" name="Google Shape;546;p12"/>
              <p:cNvSpPr/>
              <p:nvPr/>
            </p:nvSpPr>
            <p:spPr>
              <a:xfrm>
                <a:off x="6419374" y="2293143"/>
                <a:ext cx="66675" cy="66675"/>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47" name="Google Shape;547;p12"/>
              <p:cNvSpPr/>
              <p:nvPr/>
            </p:nvSpPr>
            <p:spPr>
              <a:xfrm>
                <a:off x="6419374" y="2495073"/>
                <a:ext cx="66675" cy="66675"/>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48" name="Google Shape;548;p12"/>
              <p:cNvSpPr/>
              <p:nvPr/>
            </p:nvSpPr>
            <p:spPr>
              <a:xfrm>
                <a:off x="6419374" y="2697003"/>
                <a:ext cx="66675" cy="66675"/>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49" name="Google Shape;549;p12"/>
              <p:cNvSpPr/>
              <p:nvPr/>
            </p:nvSpPr>
            <p:spPr>
              <a:xfrm>
                <a:off x="6419374" y="2899886"/>
                <a:ext cx="66675" cy="66675"/>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50" name="Google Shape;550;p12"/>
              <p:cNvSpPr/>
              <p:nvPr/>
            </p:nvSpPr>
            <p:spPr>
              <a:xfrm>
                <a:off x="6419374" y="3101816"/>
                <a:ext cx="66675" cy="66675"/>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51" name="Google Shape;551;p12"/>
              <p:cNvSpPr/>
              <p:nvPr/>
            </p:nvSpPr>
            <p:spPr>
              <a:xfrm>
                <a:off x="6419374" y="3303746"/>
                <a:ext cx="66675" cy="66675"/>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52" name="Google Shape;552;p12"/>
              <p:cNvSpPr/>
              <p:nvPr/>
            </p:nvSpPr>
            <p:spPr>
              <a:xfrm>
                <a:off x="6419374" y="3505676"/>
                <a:ext cx="66675" cy="66675"/>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53" name="Google Shape;553;p12"/>
              <p:cNvSpPr/>
              <p:nvPr/>
            </p:nvSpPr>
            <p:spPr>
              <a:xfrm>
                <a:off x="6419374" y="3708558"/>
                <a:ext cx="66675" cy="66675"/>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54" name="Google Shape;554;p12"/>
              <p:cNvSpPr/>
              <p:nvPr/>
            </p:nvSpPr>
            <p:spPr>
              <a:xfrm>
                <a:off x="6419374" y="3910488"/>
                <a:ext cx="66675" cy="66675"/>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55" name="Google Shape;555;p12"/>
              <p:cNvSpPr/>
              <p:nvPr/>
            </p:nvSpPr>
            <p:spPr>
              <a:xfrm>
                <a:off x="6419374" y="4112418"/>
                <a:ext cx="66675" cy="66675"/>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56" name="Google Shape;556;p12"/>
              <p:cNvSpPr/>
              <p:nvPr/>
            </p:nvSpPr>
            <p:spPr>
              <a:xfrm>
                <a:off x="6419374" y="4314348"/>
                <a:ext cx="66675" cy="66675"/>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57" name="Google Shape;557;p12"/>
              <p:cNvSpPr/>
              <p:nvPr/>
            </p:nvSpPr>
            <p:spPr>
              <a:xfrm>
                <a:off x="6419374" y="4517231"/>
                <a:ext cx="66675" cy="66675"/>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58" name="Google Shape;558;p12"/>
              <p:cNvSpPr/>
              <p:nvPr/>
            </p:nvSpPr>
            <p:spPr>
              <a:xfrm>
                <a:off x="6214586" y="2290286"/>
                <a:ext cx="76200" cy="76200"/>
              </a:xfrm>
              <a:custGeom>
                <a:avLst/>
                <a:gdLst/>
                <a:ahLst/>
                <a:cxnLst/>
                <a:rect l="l" t="t" r="r" b="b"/>
                <a:pathLst>
                  <a:path w="76200" h="76200" extrusionOk="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59" name="Google Shape;559;p12"/>
              <p:cNvSpPr/>
              <p:nvPr/>
            </p:nvSpPr>
            <p:spPr>
              <a:xfrm>
                <a:off x="6214586" y="2492216"/>
                <a:ext cx="76200" cy="76200"/>
              </a:xfrm>
              <a:custGeom>
                <a:avLst/>
                <a:gdLst/>
                <a:ahLst/>
                <a:cxnLst/>
                <a:rect l="l" t="t" r="r" b="b"/>
                <a:pathLst>
                  <a:path w="76200" h="76200" extrusionOk="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60" name="Google Shape;560;p12"/>
              <p:cNvSpPr/>
              <p:nvPr/>
            </p:nvSpPr>
            <p:spPr>
              <a:xfrm>
                <a:off x="6214586" y="2694146"/>
                <a:ext cx="76200" cy="76200"/>
              </a:xfrm>
              <a:custGeom>
                <a:avLst/>
                <a:gdLst/>
                <a:ahLst/>
                <a:cxnLst/>
                <a:rect l="l" t="t" r="r" b="b"/>
                <a:pathLst>
                  <a:path w="76200" h="76200" extrusionOk="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61" name="Google Shape;561;p12"/>
              <p:cNvSpPr/>
              <p:nvPr/>
            </p:nvSpPr>
            <p:spPr>
              <a:xfrm>
                <a:off x="6214586" y="2897028"/>
                <a:ext cx="76200" cy="76200"/>
              </a:xfrm>
              <a:custGeom>
                <a:avLst/>
                <a:gdLst/>
                <a:ahLst/>
                <a:cxnLst/>
                <a:rect l="l" t="t" r="r" b="b"/>
                <a:pathLst>
                  <a:path w="76200" h="76200" extrusionOk="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62" name="Google Shape;562;p12"/>
              <p:cNvSpPr/>
              <p:nvPr/>
            </p:nvSpPr>
            <p:spPr>
              <a:xfrm>
                <a:off x="6214586" y="3098958"/>
                <a:ext cx="76200" cy="76200"/>
              </a:xfrm>
              <a:custGeom>
                <a:avLst/>
                <a:gdLst/>
                <a:ahLst/>
                <a:cxnLst/>
                <a:rect l="l" t="t" r="r" b="b"/>
                <a:pathLst>
                  <a:path w="76200" h="76200" extrusionOk="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63" name="Google Shape;563;p12"/>
              <p:cNvSpPr/>
              <p:nvPr/>
            </p:nvSpPr>
            <p:spPr>
              <a:xfrm>
                <a:off x="6214586" y="3300888"/>
                <a:ext cx="76200" cy="76200"/>
              </a:xfrm>
              <a:custGeom>
                <a:avLst/>
                <a:gdLst/>
                <a:ahLst/>
                <a:cxnLst/>
                <a:rect l="l" t="t" r="r" b="b"/>
                <a:pathLst>
                  <a:path w="76200" h="76200" extrusionOk="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64" name="Google Shape;564;p12"/>
              <p:cNvSpPr/>
              <p:nvPr/>
            </p:nvSpPr>
            <p:spPr>
              <a:xfrm>
                <a:off x="6214586" y="3502818"/>
                <a:ext cx="76200" cy="76200"/>
              </a:xfrm>
              <a:custGeom>
                <a:avLst/>
                <a:gdLst/>
                <a:ahLst/>
                <a:cxnLst/>
                <a:rect l="l" t="t" r="r" b="b"/>
                <a:pathLst>
                  <a:path w="76200" h="76200" extrusionOk="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65" name="Google Shape;565;p12"/>
              <p:cNvSpPr/>
              <p:nvPr/>
            </p:nvSpPr>
            <p:spPr>
              <a:xfrm>
                <a:off x="6214586" y="3705701"/>
                <a:ext cx="76200" cy="76200"/>
              </a:xfrm>
              <a:custGeom>
                <a:avLst/>
                <a:gdLst/>
                <a:ahLst/>
                <a:cxnLst/>
                <a:rect l="l" t="t" r="r" b="b"/>
                <a:pathLst>
                  <a:path w="76200" h="76200" extrusionOk="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66" name="Google Shape;566;p12"/>
              <p:cNvSpPr/>
              <p:nvPr/>
            </p:nvSpPr>
            <p:spPr>
              <a:xfrm>
                <a:off x="6214586" y="3907631"/>
                <a:ext cx="76200" cy="76200"/>
              </a:xfrm>
              <a:custGeom>
                <a:avLst/>
                <a:gdLst/>
                <a:ahLst/>
                <a:cxnLst/>
                <a:rect l="l" t="t" r="r" b="b"/>
                <a:pathLst>
                  <a:path w="76200" h="76200" extrusionOk="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67" name="Google Shape;567;p12"/>
              <p:cNvSpPr/>
              <p:nvPr/>
            </p:nvSpPr>
            <p:spPr>
              <a:xfrm>
                <a:off x="6214586" y="4109561"/>
                <a:ext cx="76200" cy="76200"/>
              </a:xfrm>
              <a:custGeom>
                <a:avLst/>
                <a:gdLst/>
                <a:ahLst/>
                <a:cxnLst/>
                <a:rect l="l" t="t" r="r" b="b"/>
                <a:pathLst>
                  <a:path w="76200" h="76200" extrusionOk="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68" name="Google Shape;568;p12"/>
              <p:cNvSpPr/>
              <p:nvPr/>
            </p:nvSpPr>
            <p:spPr>
              <a:xfrm>
                <a:off x="6214586" y="4311491"/>
                <a:ext cx="76200" cy="76200"/>
              </a:xfrm>
              <a:custGeom>
                <a:avLst/>
                <a:gdLst/>
                <a:ahLst/>
                <a:cxnLst/>
                <a:rect l="l" t="t" r="r" b="b"/>
                <a:pathLst>
                  <a:path w="76200" h="76200" extrusionOk="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69" name="Google Shape;569;p12"/>
              <p:cNvSpPr/>
              <p:nvPr/>
            </p:nvSpPr>
            <p:spPr>
              <a:xfrm>
                <a:off x="6214586" y="4514373"/>
                <a:ext cx="76200" cy="76200"/>
              </a:xfrm>
              <a:custGeom>
                <a:avLst/>
                <a:gdLst/>
                <a:ahLst/>
                <a:cxnLst/>
                <a:rect l="l" t="t" r="r" b="b"/>
                <a:pathLst>
                  <a:path w="76200" h="76200" extrusionOk="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70" name="Google Shape;570;p12"/>
              <p:cNvSpPr/>
              <p:nvPr/>
            </p:nvSpPr>
            <p:spPr>
              <a:xfrm>
                <a:off x="6011704" y="2289333"/>
                <a:ext cx="76200" cy="76200"/>
              </a:xfrm>
              <a:custGeom>
                <a:avLst/>
                <a:gdLst/>
                <a:ahLst/>
                <a:cxnLst/>
                <a:rect l="l" t="t" r="r" b="b"/>
                <a:pathLst>
                  <a:path w="76200" h="76200" extrusionOk="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71" name="Google Shape;571;p12"/>
              <p:cNvSpPr/>
              <p:nvPr/>
            </p:nvSpPr>
            <p:spPr>
              <a:xfrm>
                <a:off x="6011704" y="2491263"/>
                <a:ext cx="76200" cy="76200"/>
              </a:xfrm>
              <a:custGeom>
                <a:avLst/>
                <a:gdLst/>
                <a:ahLst/>
                <a:cxnLst/>
                <a:rect l="l" t="t" r="r" b="b"/>
                <a:pathLst>
                  <a:path w="76200" h="76200" extrusionOk="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72" name="Google Shape;572;p12"/>
              <p:cNvSpPr/>
              <p:nvPr/>
            </p:nvSpPr>
            <p:spPr>
              <a:xfrm>
                <a:off x="6011704" y="2693193"/>
                <a:ext cx="76200" cy="76200"/>
              </a:xfrm>
              <a:custGeom>
                <a:avLst/>
                <a:gdLst/>
                <a:ahLst/>
                <a:cxnLst/>
                <a:rect l="l" t="t" r="r" b="b"/>
                <a:pathLst>
                  <a:path w="76200" h="76200" extrusionOk="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73" name="Google Shape;573;p12"/>
              <p:cNvSpPr/>
              <p:nvPr/>
            </p:nvSpPr>
            <p:spPr>
              <a:xfrm>
                <a:off x="6010751" y="2896076"/>
                <a:ext cx="76200" cy="76200"/>
              </a:xfrm>
              <a:custGeom>
                <a:avLst/>
                <a:gdLst/>
                <a:ahLst/>
                <a:cxnLst/>
                <a:rect l="l" t="t" r="r" b="b"/>
                <a:pathLst>
                  <a:path w="76200" h="76200" extrusionOk="0">
                    <a:moveTo>
                      <a:pt x="7144" y="40481"/>
                    </a:moveTo>
                    <a:cubicBezTo>
                      <a:pt x="7144" y="59531"/>
                      <a:pt x="22384" y="73819"/>
                      <a:pt x="40481" y="73819"/>
                    </a:cubicBezTo>
                    <a:cubicBezTo>
                      <a:pt x="58579" y="73819"/>
                      <a:pt x="73819" y="58579"/>
                      <a:pt x="73819" y="40481"/>
                    </a:cubicBezTo>
                    <a:cubicBezTo>
                      <a:pt x="73819" y="22384"/>
                      <a:pt x="58579" y="7144"/>
                      <a:pt x="40481" y="7144"/>
                    </a:cubicBezTo>
                    <a:cubicBezTo>
                      <a:pt x="22384" y="7144"/>
                      <a:pt x="7144" y="21431"/>
                      <a:pt x="7144"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74" name="Google Shape;574;p12"/>
              <p:cNvSpPr/>
              <p:nvPr/>
            </p:nvSpPr>
            <p:spPr>
              <a:xfrm>
                <a:off x="6011704" y="3098006"/>
                <a:ext cx="76200" cy="76200"/>
              </a:xfrm>
              <a:custGeom>
                <a:avLst/>
                <a:gdLst/>
                <a:ahLst/>
                <a:cxnLst/>
                <a:rect l="l" t="t" r="r" b="b"/>
                <a:pathLst>
                  <a:path w="76200" h="76200" extrusionOk="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75" name="Google Shape;575;p12"/>
              <p:cNvSpPr/>
              <p:nvPr/>
            </p:nvSpPr>
            <p:spPr>
              <a:xfrm>
                <a:off x="6011704" y="3299936"/>
                <a:ext cx="76200" cy="76200"/>
              </a:xfrm>
              <a:custGeom>
                <a:avLst/>
                <a:gdLst/>
                <a:ahLst/>
                <a:cxnLst/>
                <a:rect l="l" t="t" r="r" b="b"/>
                <a:pathLst>
                  <a:path w="76200" h="76200" extrusionOk="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76" name="Google Shape;576;p12"/>
              <p:cNvSpPr/>
              <p:nvPr/>
            </p:nvSpPr>
            <p:spPr>
              <a:xfrm>
                <a:off x="6011704" y="3501866"/>
                <a:ext cx="76200" cy="76200"/>
              </a:xfrm>
              <a:custGeom>
                <a:avLst/>
                <a:gdLst/>
                <a:ahLst/>
                <a:cxnLst/>
                <a:rect l="l" t="t" r="r" b="b"/>
                <a:pathLst>
                  <a:path w="76200" h="76200" extrusionOk="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77" name="Google Shape;577;p12"/>
              <p:cNvSpPr/>
              <p:nvPr/>
            </p:nvSpPr>
            <p:spPr>
              <a:xfrm>
                <a:off x="6011704" y="3704748"/>
                <a:ext cx="76200" cy="76200"/>
              </a:xfrm>
              <a:custGeom>
                <a:avLst/>
                <a:gdLst/>
                <a:ahLst/>
                <a:cxnLst/>
                <a:rect l="l" t="t" r="r" b="b"/>
                <a:pathLst>
                  <a:path w="76200" h="76200" extrusionOk="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78" name="Google Shape;578;p12"/>
              <p:cNvSpPr/>
              <p:nvPr/>
            </p:nvSpPr>
            <p:spPr>
              <a:xfrm>
                <a:off x="6011704" y="3906678"/>
                <a:ext cx="76200" cy="76200"/>
              </a:xfrm>
              <a:custGeom>
                <a:avLst/>
                <a:gdLst/>
                <a:ahLst/>
                <a:cxnLst/>
                <a:rect l="l" t="t" r="r" b="b"/>
                <a:pathLst>
                  <a:path w="76200" h="76200" extrusionOk="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79" name="Google Shape;579;p12"/>
              <p:cNvSpPr/>
              <p:nvPr/>
            </p:nvSpPr>
            <p:spPr>
              <a:xfrm>
                <a:off x="6011704" y="4108608"/>
                <a:ext cx="76200" cy="76200"/>
              </a:xfrm>
              <a:custGeom>
                <a:avLst/>
                <a:gdLst/>
                <a:ahLst/>
                <a:cxnLst/>
                <a:rect l="l" t="t" r="r" b="b"/>
                <a:pathLst>
                  <a:path w="76200" h="76200" extrusionOk="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80" name="Google Shape;580;p12"/>
              <p:cNvSpPr/>
              <p:nvPr/>
            </p:nvSpPr>
            <p:spPr>
              <a:xfrm>
                <a:off x="6011704" y="4310538"/>
                <a:ext cx="76200" cy="76200"/>
              </a:xfrm>
              <a:custGeom>
                <a:avLst/>
                <a:gdLst/>
                <a:ahLst/>
                <a:cxnLst/>
                <a:rect l="l" t="t" r="r" b="b"/>
                <a:pathLst>
                  <a:path w="76200" h="76200" extrusionOk="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81" name="Google Shape;581;p12"/>
              <p:cNvSpPr/>
              <p:nvPr/>
            </p:nvSpPr>
            <p:spPr>
              <a:xfrm>
                <a:off x="6011704" y="4513421"/>
                <a:ext cx="76200" cy="76200"/>
              </a:xfrm>
              <a:custGeom>
                <a:avLst/>
                <a:gdLst/>
                <a:ahLst/>
                <a:cxnLst/>
                <a:rect l="l" t="t" r="r" b="b"/>
                <a:pathLst>
                  <a:path w="76200" h="76200" extrusionOk="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82" name="Google Shape;582;p12"/>
              <p:cNvSpPr/>
              <p:nvPr/>
            </p:nvSpPr>
            <p:spPr>
              <a:xfrm>
                <a:off x="5807869" y="2288381"/>
                <a:ext cx="76200" cy="76200"/>
              </a:xfrm>
              <a:custGeom>
                <a:avLst/>
                <a:gdLst/>
                <a:ahLst/>
                <a:cxnLst/>
                <a:rect l="l" t="t" r="r" b="b"/>
                <a:pathLst>
                  <a:path w="76200" h="76200" extrusionOk="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83" name="Google Shape;583;p12"/>
              <p:cNvSpPr/>
              <p:nvPr/>
            </p:nvSpPr>
            <p:spPr>
              <a:xfrm>
                <a:off x="5807869" y="2489358"/>
                <a:ext cx="76200" cy="76200"/>
              </a:xfrm>
              <a:custGeom>
                <a:avLst/>
                <a:gdLst/>
                <a:ahLst/>
                <a:cxnLst/>
                <a:rect l="l" t="t" r="r" b="b"/>
                <a:pathLst>
                  <a:path w="76200" h="76200" extrusionOk="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84" name="Google Shape;584;p12"/>
              <p:cNvSpPr/>
              <p:nvPr/>
            </p:nvSpPr>
            <p:spPr>
              <a:xfrm>
                <a:off x="5807869" y="2691288"/>
                <a:ext cx="76200" cy="76200"/>
              </a:xfrm>
              <a:custGeom>
                <a:avLst/>
                <a:gdLst/>
                <a:ahLst/>
                <a:cxnLst/>
                <a:rect l="l" t="t" r="r" b="b"/>
                <a:pathLst>
                  <a:path w="76200" h="76200" extrusionOk="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85" name="Google Shape;585;p12"/>
              <p:cNvSpPr/>
              <p:nvPr/>
            </p:nvSpPr>
            <p:spPr>
              <a:xfrm>
                <a:off x="5807869" y="2895123"/>
                <a:ext cx="76200" cy="76200"/>
              </a:xfrm>
              <a:custGeom>
                <a:avLst/>
                <a:gdLst/>
                <a:ahLst/>
                <a:cxnLst/>
                <a:rect l="l" t="t" r="r" b="b"/>
                <a:pathLst>
                  <a:path w="76200" h="76200" extrusionOk="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86" name="Google Shape;586;p12"/>
              <p:cNvSpPr/>
              <p:nvPr/>
            </p:nvSpPr>
            <p:spPr>
              <a:xfrm>
                <a:off x="5807869" y="3097053"/>
                <a:ext cx="76200" cy="76200"/>
              </a:xfrm>
              <a:custGeom>
                <a:avLst/>
                <a:gdLst/>
                <a:ahLst/>
                <a:cxnLst/>
                <a:rect l="l" t="t" r="r" b="b"/>
                <a:pathLst>
                  <a:path w="76200" h="76200" extrusionOk="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87" name="Google Shape;587;p12"/>
              <p:cNvSpPr/>
              <p:nvPr/>
            </p:nvSpPr>
            <p:spPr>
              <a:xfrm>
                <a:off x="5807869" y="3298031"/>
                <a:ext cx="76200" cy="76200"/>
              </a:xfrm>
              <a:custGeom>
                <a:avLst/>
                <a:gdLst/>
                <a:ahLst/>
                <a:cxnLst/>
                <a:rect l="l" t="t" r="r" b="b"/>
                <a:pathLst>
                  <a:path w="76200" h="76200" extrusionOk="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88" name="Google Shape;588;p12"/>
              <p:cNvSpPr/>
              <p:nvPr/>
            </p:nvSpPr>
            <p:spPr>
              <a:xfrm>
                <a:off x="5807869" y="3499961"/>
                <a:ext cx="76200" cy="76200"/>
              </a:xfrm>
              <a:custGeom>
                <a:avLst/>
                <a:gdLst/>
                <a:ahLst/>
                <a:cxnLst/>
                <a:rect l="l" t="t" r="r" b="b"/>
                <a:pathLst>
                  <a:path w="76200" h="76200" extrusionOk="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89" name="Google Shape;589;p12"/>
              <p:cNvSpPr/>
              <p:nvPr/>
            </p:nvSpPr>
            <p:spPr>
              <a:xfrm>
                <a:off x="5807869" y="3702843"/>
                <a:ext cx="76200" cy="76200"/>
              </a:xfrm>
              <a:custGeom>
                <a:avLst/>
                <a:gdLst/>
                <a:ahLst/>
                <a:cxnLst/>
                <a:rect l="l" t="t" r="r" b="b"/>
                <a:pathLst>
                  <a:path w="76200" h="76200" extrusionOk="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90" name="Google Shape;590;p12"/>
              <p:cNvSpPr/>
              <p:nvPr/>
            </p:nvSpPr>
            <p:spPr>
              <a:xfrm>
                <a:off x="5807869" y="3905726"/>
                <a:ext cx="76200" cy="76200"/>
              </a:xfrm>
              <a:custGeom>
                <a:avLst/>
                <a:gdLst/>
                <a:ahLst/>
                <a:cxnLst/>
                <a:rect l="l" t="t" r="r" b="b"/>
                <a:pathLst>
                  <a:path w="76200" h="76200" extrusionOk="0">
                    <a:moveTo>
                      <a:pt x="75724" y="41434"/>
                    </a:moveTo>
                    <a:cubicBezTo>
                      <a:pt x="75724" y="60371"/>
                      <a:pt x="60372" y="75724"/>
                      <a:pt x="41434" y="75724"/>
                    </a:cubicBezTo>
                    <a:cubicBezTo>
                      <a:pt x="22496" y="75724"/>
                      <a:pt x="7144" y="60371"/>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91" name="Google Shape;591;p12"/>
              <p:cNvSpPr/>
              <p:nvPr/>
            </p:nvSpPr>
            <p:spPr>
              <a:xfrm>
                <a:off x="5807869" y="4107656"/>
                <a:ext cx="76200" cy="76200"/>
              </a:xfrm>
              <a:custGeom>
                <a:avLst/>
                <a:gdLst/>
                <a:ahLst/>
                <a:cxnLst/>
                <a:rect l="l" t="t" r="r" b="b"/>
                <a:pathLst>
                  <a:path w="76200" h="76200" extrusionOk="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92" name="Google Shape;592;p12"/>
              <p:cNvSpPr/>
              <p:nvPr/>
            </p:nvSpPr>
            <p:spPr>
              <a:xfrm>
                <a:off x="5807869" y="4308633"/>
                <a:ext cx="76200" cy="76200"/>
              </a:xfrm>
              <a:custGeom>
                <a:avLst/>
                <a:gdLst/>
                <a:ahLst/>
                <a:cxnLst/>
                <a:rect l="l" t="t" r="r" b="b"/>
                <a:pathLst>
                  <a:path w="76200" h="76200" extrusionOk="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93" name="Google Shape;593;p12"/>
              <p:cNvSpPr/>
              <p:nvPr/>
            </p:nvSpPr>
            <p:spPr>
              <a:xfrm>
                <a:off x="5807869" y="4512468"/>
                <a:ext cx="76200" cy="76200"/>
              </a:xfrm>
              <a:custGeom>
                <a:avLst/>
                <a:gdLst/>
                <a:ahLst/>
                <a:cxnLst/>
                <a:rect l="l" t="t" r="r" b="b"/>
                <a:pathLst>
                  <a:path w="76200" h="76200" extrusionOk="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94" name="Google Shape;594;p12"/>
              <p:cNvSpPr/>
              <p:nvPr/>
            </p:nvSpPr>
            <p:spPr>
              <a:xfrm>
                <a:off x="5604034" y="2286476"/>
                <a:ext cx="85725" cy="85725"/>
              </a:xfrm>
              <a:custGeom>
                <a:avLst/>
                <a:gdLst/>
                <a:ahLst/>
                <a:cxnLst/>
                <a:rect l="l" t="t" r="r" b="b"/>
                <a:pathLst>
                  <a:path w="85725" h="85725" extrusionOk="0">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95" name="Google Shape;595;p12"/>
              <p:cNvSpPr/>
              <p:nvPr/>
            </p:nvSpPr>
            <p:spPr>
              <a:xfrm>
                <a:off x="5604034" y="2488406"/>
                <a:ext cx="85725" cy="85725"/>
              </a:xfrm>
              <a:custGeom>
                <a:avLst/>
                <a:gdLst/>
                <a:ahLst/>
                <a:cxnLst/>
                <a:rect l="l" t="t" r="r" b="b"/>
                <a:pathLst>
                  <a:path w="85725" h="85725" extrusionOk="0">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96" name="Google Shape;596;p12"/>
              <p:cNvSpPr/>
              <p:nvPr/>
            </p:nvSpPr>
            <p:spPr>
              <a:xfrm>
                <a:off x="5604034" y="2690336"/>
                <a:ext cx="85725" cy="85725"/>
              </a:xfrm>
              <a:custGeom>
                <a:avLst/>
                <a:gdLst/>
                <a:ahLst/>
                <a:cxnLst/>
                <a:rect l="l" t="t" r="r" b="b"/>
                <a:pathLst>
                  <a:path w="85725" h="85725" extrusionOk="0">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97" name="Google Shape;597;p12"/>
              <p:cNvSpPr/>
              <p:nvPr/>
            </p:nvSpPr>
            <p:spPr>
              <a:xfrm>
                <a:off x="5604034" y="2893218"/>
                <a:ext cx="85725" cy="85725"/>
              </a:xfrm>
              <a:custGeom>
                <a:avLst/>
                <a:gdLst/>
                <a:ahLst/>
                <a:cxnLst/>
                <a:rect l="l" t="t" r="r" b="b"/>
                <a:pathLst>
                  <a:path w="85725" h="85725" extrusionOk="0">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98" name="Google Shape;598;p12"/>
              <p:cNvSpPr/>
              <p:nvPr/>
            </p:nvSpPr>
            <p:spPr>
              <a:xfrm>
                <a:off x="5604034" y="3095148"/>
                <a:ext cx="85725" cy="85725"/>
              </a:xfrm>
              <a:custGeom>
                <a:avLst/>
                <a:gdLst/>
                <a:ahLst/>
                <a:cxnLst/>
                <a:rect l="l" t="t" r="r" b="b"/>
                <a:pathLst>
                  <a:path w="85725" h="85725" extrusionOk="0">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99" name="Google Shape;599;p12"/>
              <p:cNvSpPr/>
              <p:nvPr/>
            </p:nvSpPr>
            <p:spPr>
              <a:xfrm>
                <a:off x="5604034" y="3297078"/>
                <a:ext cx="85725" cy="85725"/>
              </a:xfrm>
              <a:custGeom>
                <a:avLst/>
                <a:gdLst/>
                <a:ahLst/>
                <a:cxnLst/>
                <a:rect l="l" t="t" r="r" b="b"/>
                <a:pathLst>
                  <a:path w="85725" h="85725" extrusionOk="0">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00" name="Google Shape;600;p12"/>
              <p:cNvSpPr/>
              <p:nvPr/>
            </p:nvSpPr>
            <p:spPr>
              <a:xfrm>
                <a:off x="5604034" y="3499008"/>
                <a:ext cx="85725" cy="85725"/>
              </a:xfrm>
              <a:custGeom>
                <a:avLst/>
                <a:gdLst/>
                <a:ahLst/>
                <a:cxnLst/>
                <a:rect l="l" t="t" r="r" b="b"/>
                <a:pathLst>
                  <a:path w="85725" h="85725" extrusionOk="0">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01" name="Google Shape;601;p12"/>
              <p:cNvSpPr/>
              <p:nvPr/>
            </p:nvSpPr>
            <p:spPr>
              <a:xfrm>
                <a:off x="5604034" y="3701891"/>
                <a:ext cx="85725" cy="85725"/>
              </a:xfrm>
              <a:custGeom>
                <a:avLst/>
                <a:gdLst/>
                <a:ahLst/>
                <a:cxnLst/>
                <a:rect l="l" t="t" r="r" b="b"/>
                <a:pathLst>
                  <a:path w="85725" h="85725" extrusionOk="0">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02" name="Google Shape;602;p12"/>
              <p:cNvSpPr/>
              <p:nvPr/>
            </p:nvSpPr>
            <p:spPr>
              <a:xfrm>
                <a:off x="5604034" y="3903821"/>
                <a:ext cx="85725" cy="85725"/>
              </a:xfrm>
              <a:custGeom>
                <a:avLst/>
                <a:gdLst/>
                <a:ahLst/>
                <a:cxnLst/>
                <a:rect l="l" t="t" r="r" b="b"/>
                <a:pathLst>
                  <a:path w="85725" h="85725" extrusionOk="0">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03" name="Google Shape;603;p12"/>
              <p:cNvSpPr/>
              <p:nvPr/>
            </p:nvSpPr>
            <p:spPr>
              <a:xfrm>
                <a:off x="5604034" y="4105751"/>
                <a:ext cx="85725" cy="85725"/>
              </a:xfrm>
              <a:custGeom>
                <a:avLst/>
                <a:gdLst/>
                <a:ahLst/>
                <a:cxnLst/>
                <a:rect l="l" t="t" r="r" b="b"/>
                <a:pathLst>
                  <a:path w="85725" h="85725" extrusionOk="0">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04" name="Google Shape;604;p12"/>
              <p:cNvSpPr/>
              <p:nvPr/>
            </p:nvSpPr>
            <p:spPr>
              <a:xfrm>
                <a:off x="5604034" y="4307681"/>
                <a:ext cx="85725" cy="85725"/>
              </a:xfrm>
              <a:custGeom>
                <a:avLst/>
                <a:gdLst/>
                <a:ahLst/>
                <a:cxnLst/>
                <a:rect l="l" t="t" r="r" b="b"/>
                <a:pathLst>
                  <a:path w="85725" h="85725" extrusionOk="0">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05" name="Google Shape;605;p12"/>
              <p:cNvSpPr/>
              <p:nvPr/>
            </p:nvSpPr>
            <p:spPr>
              <a:xfrm>
                <a:off x="5604034" y="4510563"/>
                <a:ext cx="85725" cy="85725"/>
              </a:xfrm>
              <a:custGeom>
                <a:avLst/>
                <a:gdLst/>
                <a:ahLst/>
                <a:cxnLst/>
                <a:rect l="l" t="t" r="r" b="b"/>
                <a:pathLst>
                  <a:path w="85725" h="85725" extrusionOk="0">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06" name="Google Shape;606;p12"/>
              <p:cNvSpPr/>
              <p:nvPr/>
            </p:nvSpPr>
            <p:spPr>
              <a:xfrm>
                <a:off x="5400199" y="2284571"/>
                <a:ext cx="85725" cy="85725"/>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07" name="Google Shape;607;p12"/>
              <p:cNvSpPr/>
              <p:nvPr/>
            </p:nvSpPr>
            <p:spPr>
              <a:xfrm>
                <a:off x="5400199" y="2486501"/>
                <a:ext cx="85725" cy="85725"/>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08" name="Google Shape;608;p12"/>
              <p:cNvSpPr/>
              <p:nvPr/>
            </p:nvSpPr>
            <p:spPr>
              <a:xfrm>
                <a:off x="5400199" y="2688431"/>
                <a:ext cx="85725" cy="85725"/>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09" name="Google Shape;609;p12"/>
              <p:cNvSpPr/>
              <p:nvPr/>
            </p:nvSpPr>
            <p:spPr>
              <a:xfrm>
                <a:off x="5400199" y="2891313"/>
                <a:ext cx="85725" cy="85725"/>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10" name="Google Shape;610;p12"/>
              <p:cNvSpPr/>
              <p:nvPr/>
            </p:nvSpPr>
            <p:spPr>
              <a:xfrm>
                <a:off x="5400199" y="3093243"/>
                <a:ext cx="85725" cy="85725"/>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11" name="Google Shape;611;p12"/>
              <p:cNvSpPr/>
              <p:nvPr/>
            </p:nvSpPr>
            <p:spPr>
              <a:xfrm>
                <a:off x="5400199" y="3295173"/>
                <a:ext cx="85725" cy="85725"/>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12" name="Google Shape;612;p12"/>
              <p:cNvSpPr/>
              <p:nvPr/>
            </p:nvSpPr>
            <p:spPr>
              <a:xfrm>
                <a:off x="5400199" y="3497103"/>
                <a:ext cx="85725" cy="85725"/>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13" name="Google Shape;613;p12"/>
              <p:cNvSpPr/>
              <p:nvPr/>
            </p:nvSpPr>
            <p:spPr>
              <a:xfrm>
                <a:off x="5400199" y="3699986"/>
                <a:ext cx="85725" cy="85725"/>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14" name="Google Shape;614;p12"/>
              <p:cNvSpPr/>
              <p:nvPr/>
            </p:nvSpPr>
            <p:spPr>
              <a:xfrm>
                <a:off x="5400199" y="3901916"/>
                <a:ext cx="85725" cy="85725"/>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15" name="Google Shape;615;p12"/>
              <p:cNvSpPr/>
              <p:nvPr/>
            </p:nvSpPr>
            <p:spPr>
              <a:xfrm>
                <a:off x="5400199" y="4103846"/>
                <a:ext cx="85725" cy="85725"/>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16" name="Google Shape;616;p12"/>
              <p:cNvSpPr/>
              <p:nvPr/>
            </p:nvSpPr>
            <p:spPr>
              <a:xfrm>
                <a:off x="5400199" y="4305776"/>
                <a:ext cx="85725" cy="85725"/>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17" name="Google Shape;617;p12"/>
              <p:cNvSpPr/>
              <p:nvPr/>
            </p:nvSpPr>
            <p:spPr>
              <a:xfrm>
                <a:off x="5400199" y="4508658"/>
                <a:ext cx="85725" cy="85725"/>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18" name="Google Shape;618;p12"/>
              <p:cNvSpPr/>
              <p:nvPr/>
            </p:nvSpPr>
            <p:spPr>
              <a:xfrm>
                <a:off x="5196364" y="2282666"/>
                <a:ext cx="85725" cy="85725"/>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19" name="Google Shape;619;p12"/>
              <p:cNvSpPr/>
              <p:nvPr/>
            </p:nvSpPr>
            <p:spPr>
              <a:xfrm>
                <a:off x="5196364" y="2484596"/>
                <a:ext cx="85725" cy="85725"/>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20" name="Google Shape;620;p12"/>
              <p:cNvSpPr/>
              <p:nvPr/>
            </p:nvSpPr>
            <p:spPr>
              <a:xfrm>
                <a:off x="5196364" y="2686526"/>
                <a:ext cx="85725" cy="85725"/>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21" name="Google Shape;621;p12"/>
              <p:cNvSpPr/>
              <p:nvPr/>
            </p:nvSpPr>
            <p:spPr>
              <a:xfrm>
                <a:off x="5196364" y="2889408"/>
                <a:ext cx="85725" cy="85725"/>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22" name="Google Shape;622;p12"/>
              <p:cNvSpPr/>
              <p:nvPr/>
            </p:nvSpPr>
            <p:spPr>
              <a:xfrm>
                <a:off x="5196364" y="3091338"/>
                <a:ext cx="85725" cy="85725"/>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23" name="Google Shape;623;p12"/>
              <p:cNvSpPr/>
              <p:nvPr/>
            </p:nvSpPr>
            <p:spPr>
              <a:xfrm>
                <a:off x="5196364" y="3293268"/>
                <a:ext cx="85725" cy="85725"/>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24" name="Google Shape;624;p12"/>
              <p:cNvSpPr/>
              <p:nvPr/>
            </p:nvSpPr>
            <p:spPr>
              <a:xfrm>
                <a:off x="5196364" y="3495198"/>
                <a:ext cx="85725" cy="85725"/>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25" name="Google Shape;625;p12"/>
              <p:cNvSpPr/>
              <p:nvPr/>
            </p:nvSpPr>
            <p:spPr>
              <a:xfrm>
                <a:off x="5196364" y="3698081"/>
                <a:ext cx="85725" cy="85725"/>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26" name="Google Shape;626;p12"/>
              <p:cNvSpPr/>
              <p:nvPr/>
            </p:nvSpPr>
            <p:spPr>
              <a:xfrm>
                <a:off x="5196364" y="3900011"/>
                <a:ext cx="85725" cy="85725"/>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27" name="Google Shape;627;p12"/>
              <p:cNvSpPr/>
              <p:nvPr/>
            </p:nvSpPr>
            <p:spPr>
              <a:xfrm>
                <a:off x="5196364" y="4101941"/>
                <a:ext cx="85725" cy="85725"/>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28" name="Google Shape;628;p12"/>
              <p:cNvSpPr/>
              <p:nvPr/>
            </p:nvSpPr>
            <p:spPr>
              <a:xfrm>
                <a:off x="5196364" y="4303871"/>
                <a:ext cx="85725" cy="85725"/>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29" name="Google Shape;629;p12"/>
              <p:cNvSpPr/>
              <p:nvPr/>
            </p:nvSpPr>
            <p:spPr>
              <a:xfrm>
                <a:off x="5196364" y="4506753"/>
                <a:ext cx="85725" cy="85725"/>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30" name="Google Shape;630;p12"/>
              <p:cNvSpPr/>
              <p:nvPr/>
            </p:nvSpPr>
            <p:spPr>
              <a:xfrm>
                <a:off x="4991576" y="2280761"/>
                <a:ext cx="95250" cy="95250"/>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31" name="Google Shape;631;p12"/>
              <p:cNvSpPr/>
              <p:nvPr/>
            </p:nvSpPr>
            <p:spPr>
              <a:xfrm>
                <a:off x="4991576" y="2482691"/>
                <a:ext cx="95250" cy="95250"/>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32" name="Google Shape;632;p12"/>
              <p:cNvSpPr/>
              <p:nvPr/>
            </p:nvSpPr>
            <p:spPr>
              <a:xfrm>
                <a:off x="4991576" y="2684621"/>
                <a:ext cx="95250" cy="95250"/>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33" name="Google Shape;633;p12"/>
              <p:cNvSpPr/>
              <p:nvPr/>
            </p:nvSpPr>
            <p:spPr>
              <a:xfrm>
                <a:off x="4991576" y="2887503"/>
                <a:ext cx="95250" cy="95250"/>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34" name="Google Shape;634;p12"/>
              <p:cNvSpPr/>
              <p:nvPr/>
            </p:nvSpPr>
            <p:spPr>
              <a:xfrm>
                <a:off x="4991576" y="3089433"/>
                <a:ext cx="95250" cy="95250"/>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35" name="Google Shape;635;p12"/>
              <p:cNvSpPr/>
              <p:nvPr/>
            </p:nvSpPr>
            <p:spPr>
              <a:xfrm>
                <a:off x="4991576" y="3291363"/>
                <a:ext cx="95250" cy="95250"/>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36" name="Google Shape;636;p12"/>
              <p:cNvSpPr/>
              <p:nvPr/>
            </p:nvSpPr>
            <p:spPr>
              <a:xfrm>
                <a:off x="4991576" y="3493293"/>
                <a:ext cx="95250" cy="95250"/>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37" name="Google Shape;637;p12"/>
              <p:cNvSpPr/>
              <p:nvPr/>
            </p:nvSpPr>
            <p:spPr>
              <a:xfrm>
                <a:off x="4991576" y="3696176"/>
                <a:ext cx="95250" cy="95250"/>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38" name="Google Shape;638;p12"/>
              <p:cNvSpPr/>
              <p:nvPr/>
            </p:nvSpPr>
            <p:spPr>
              <a:xfrm>
                <a:off x="4991576" y="3898106"/>
                <a:ext cx="95250" cy="95250"/>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39" name="Google Shape;639;p12"/>
              <p:cNvSpPr/>
              <p:nvPr/>
            </p:nvSpPr>
            <p:spPr>
              <a:xfrm>
                <a:off x="4991576" y="4100036"/>
                <a:ext cx="95250" cy="95250"/>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40" name="Google Shape;640;p12"/>
              <p:cNvSpPr/>
              <p:nvPr/>
            </p:nvSpPr>
            <p:spPr>
              <a:xfrm>
                <a:off x="4991576" y="4301966"/>
                <a:ext cx="95250" cy="95250"/>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41" name="Google Shape;641;p12"/>
              <p:cNvSpPr/>
              <p:nvPr/>
            </p:nvSpPr>
            <p:spPr>
              <a:xfrm>
                <a:off x="4991576" y="4504848"/>
                <a:ext cx="95250" cy="95250"/>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42" name="Google Shape;642;p12"/>
              <p:cNvSpPr/>
              <p:nvPr/>
            </p:nvSpPr>
            <p:spPr>
              <a:xfrm>
                <a:off x="4788694" y="2279808"/>
                <a:ext cx="95250" cy="95250"/>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43" name="Google Shape;643;p12"/>
              <p:cNvSpPr/>
              <p:nvPr/>
            </p:nvSpPr>
            <p:spPr>
              <a:xfrm>
                <a:off x="4788694" y="2481738"/>
                <a:ext cx="95250" cy="95250"/>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44" name="Google Shape;644;p12"/>
              <p:cNvSpPr/>
              <p:nvPr/>
            </p:nvSpPr>
            <p:spPr>
              <a:xfrm>
                <a:off x="4788694" y="2683668"/>
                <a:ext cx="95250" cy="95250"/>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45" name="Google Shape;645;p12"/>
              <p:cNvSpPr/>
              <p:nvPr/>
            </p:nvSpPr>
            <p:spPr>
              <a:xfrm>
                <a:off x="4788694" y="2886551"/>
                <a:ext cx="95250" cy="95250"/>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46" name="Google Shape;646;p12"/>
              <p:cNvSpPr/>
              <p:nvPr/>
            </p:nvSpPr>
            <p:spPr>
              <a:xfrm>
                <a:off x="4788694" y="3088481"/>
                <a:ext cx="95250" cy="95250"/>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47" name="Google Shape;647;p12"/>
              <p:cNvSpPr/>
              <p:nvPr/>
            </p:nvSpPr>
            <p:spPr>
              <a:xfrm>
                <a:off x="4788694" y="3290411"/>
                <a:ext cx="95250" cy="95250"/>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48" name="Google Shape;648;p12"/>
              <p:cNvSpPr/>
              <p:nvPr/>
            </p:nvSpPr>
            <p:spPr>
              <a:xfrm>
                <a:off x="4788694" y="3492341"/>
                <a:ext cx="95250" cy="95250"/>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49" name="Google Shape;649;p12"/>
              <p:cNvSpPr/>
              <p:nvPr/>
            </p:nvSpPr>
            <p:spPr>
              <a:xfrm>
                <a:off x="4788694" y="3695223"/>
                <a:ext cx="95250" cy="95250"/>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50" name="Google Shape;650;p12"/>
              <p:cNvSpPr/>
              <p:nvPr/>
            </p:nvSpPr>
            <p:spPr>
              <a:xfrm>
                <a:off x="4788694" y="3897153"/>
                <a:ext cx="95250" cy="95250"/>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51" name="Google Shape;651;p12"/>
              <p:cNvSpPr/>
              <p:nvPr/>
            </p:nvSpPr>
            <p:spPr>
              <a:xfrm>
                <a:off x="4788694" y="4099083"/>
                <a:ext cx="95250" cy="95250"/>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52" name="Google Shape;652;p12"/>
              <p:cNvSpPr/>
              <p:nvPr/>
            </p:nvSpPr>
            <p:spPr>
              <a:xfrm>
                <a:off x="4788694" y="4301013"/>
                <a:ext cx="95250" cy="95250"/>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53" name="Google Shape;653;p12"/>
              <p:cNvSpPr/>
              <p:nvPr/>
            </p:nvSpPr>
            <p:spPr>
              <a:xfrm>
                <a:off x="4788694" y="4503896"/>
                <a:ext cx="95250" cy="95250"/>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54" name="Google Shape;654;p12"/>
              <p:cNvSpPr/>
              <p:nvPr/>
            </p:nvSpPr>
            <p:spPr>
              <a:xfrm>
                <a:off x="4584859" y="2277903"/>
                <a:ext cx="95250" cy="95250"/>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55" name="Google Shape;655;p12"/>
              <p:cNvSpPr/>
              <p:nvPr/>
            </p:nvSpPr>
            <p:spPr>
              <a:xfrm>
                <a:off x="4584859" y="2479833"/>
                <a:ext cx="95250" cy="95250"/>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56" name="Google Shape;656;p12"/>
              <p:cNvSpPr/>
              <p:nvPr/>
            </p:nvSpPr>
            <p:spPr>
              <a:xfrm>
                <a:off x="4584859" y="2681763"/>
                <a:ext cx="95250" cy="95250"/>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57" name="Google Shape;657;p12"/>
              <p:cNvSpPr/>
              <p:nvPr/>
            </p:nvSpPr>
            <p:spPr>
              <a:xfrm>
                <a:off x="4584859" y="2884646"/>
                <a:ext cx="95250" cy="95250"/>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58" name="Google Shape;658;p12"/>
              <p:cNvSpPr/>
              <p:nvPr/>
            </p:nvSpPr>
            <p:spPr>
              <a:xfrm>
                <a:off x="4584859" y="3086576"/>
                <a:ext cx="95250" cy="95250"/>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59" name="Google Shape;659;p12"/>
              <p:cNvSpPr/>
              <p:nvPr/>
            </p:nvSpPr>
            <p:spPr>
              <a:xfrm>
                <a:off x="4584859" y="3288506"/>
                <a:ext cx="95250" cy="95250"/>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60" name="Google Shape;660;p12"/>
              <p:cNvSpPr/>
              <p:nvPr/>
            </p:nvSpPr>
            <p:spPr>
              <a:xfrm>
                <a:off x="4584859" y="3490436"/>
                <a:ext cx="95250" cy="95250"/>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61" name="Google Shape;661;p12"/>
              <p:cNvSpPr/>
              <p:nvPr/>
            </p:nvSpPr>
            <p:spPr>
              <a:xfrm>
                <a:off x="4584859" y="3693318"/>
                <a:ext cx="95250" cy="95250"/>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62" name="Google Shape;662;p12"/>
              <p:cNvSpPr/>
              <p:nvPr/>
            </p:nvSpPr>
            <p:spPr>
              <a:xfrm>
                <a:off x="4584859" y="3895248"/>
                <a:ext cx="95250" cy="95250"/>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63" name="Google Shape;663;p12"/>
              <p:cNvSpPr/>
              <p:nvPr/>
            </p:nvSpPr>
            <p:spPr>
              <a:xfrm>
                <a:off x="4584859" y="4097178"/>
                <a:ext cx="95250" cy="95250"/>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64" name="Google Shape;664;p12"/>
              <p:cNvSpPr/>
              <p:nvPr/>
            </p:nvSpPr>
            <p:spPr>
              <a:xfrm>
                <a:off x="4584859" y="4299108"/>
                <a:ext cx="95250" cy="95250"/>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6"/>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65" name="Google Shape;665;p12"/>
              <p:cNvSpPr/>
              <p:nvPr/>
            </p:nvSpPr>
            <p:spPr>
              <a:xfrm>
                <a:off x="4584859" y="4501991"/>
                <a:ext cx="95250" cy="95250"/>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66" name="Google Shape;666;p12"/>
              <p:cNvSpPr/>
              <p:nvPr/>
            </p:nvSpPr>
            <p:spPr>
              <a:xfrm>
                <a:off x="4381024" y="2275998"/>
                <a:ext cx="104775" cy="104775"/>
              </a:xfrm>
              <a:custGeom>
                <a:avLst/>
                <a:gdLst/>
                <a:ahLst/>
                <a:cxnLst/>
                <a:rect l="l" t="t" r="r" b="b"/>
                <a:pathLst>
                  <a:path w="104775" h="104775" extrusionOk="0">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67" name="Google Shape;667;p12"/>
              <p:cNvSpPr/>
              <p:nvPr/>
            </p:nvSpPr>
            <p:spPr>
              <a:xfrm>
                <a:off x="4381024" y="2477928"/>
                <a:ext cx="104775" cy="104775"/>
              </a:xfrm>
              <a:custGeom>
                <a:avLst/>
                <a:gdLst/>
                <a:ahLst/>
                <a:cxnLst/>
                <a:rect l="l" t="t" r="r" b="b"/>
                <a:pathLst>
                  <a:path w="104775" h="104775" extrusionOk="0">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68" name="Google Shape;668;p12"/>
              <p:cNvSpPr/>
              <p:nvPr/>
            </p:nvSpPr>
            <p:spPr>
              <a:xfrm>
                <a:off x="4381024" y="2679858"/>
                <a:ext cx="104775" cy="104775"/>
              </a:xfrm>
              <a:custGeom>
                <a:avLst/>
                <a:gdLst/>
                <a:ahLst/>
                <a:cxnLst/>
                <a:rect l="l" t="t" r="r" b="b"/>
                <a:pathLst>
                  <a:path w="104775" h="104775" extrusionOk="0">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69" name="Google Shape;669;p12"/>
              <p:cNvSpPr/>
              <p:nvPr/>
            </p:nvSpPr>
            <p:spPr>
              <a:xfrm>
                <a:off x="4381024" y="2882741"/>
                <a:ext cx="104775" cy="104775"/>
              </a:xfrm>
              <a:custGeom>
                <a:avLst/>
                <a:gdLst/>
                <a:ahLst/>
                <a:cxnLst/>
                <a:rect l="l" t="t" r="r" b="b"/>
                <a:pathLst>
                  <a:path w="104775" h="104775" extrusionOk="0">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70" name="Google Shape;670;p12"/>
              <p:cNvSpPr/>
              <p:nvPr/>
            </p:nvSpPr>
            <p:spPr>
              <a:xfrm>
                <a:off x="4381024" y="3084671"/>
                <a:ext cx="104775" cy="104775"/>
              </a:xfrm>
              <a:custGeom>
                <a:avLst/>
                <a:gdLst/>
                <a:ahLst/>
                <a:cxnLst/>
                <a:rect l="l" t="t" r="r" b="b"/>
                <a:pathLst>
                  <a:path w="104775" h="104775" extrusionOk="0">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71" name="Google Shape;671;p12"/>
              <p:cNvSpPr/>
              <p:nvPr/>
            </p:nvSpPr>
            <p:spPr>
              <a:xfrm>
                <a:off x="4381024" y="3286601"/>
                <a:ext cx="104775" cy="104775"/>
              </a:xfrm>
              <a:custGeom>
                <a:avLst/>
                <a:gdLst/>
                <a:ahLst/>
                <a:cxnLst/>
                <a:rect l="l" t="t" r="r" b="b"/>
                <a:pathLst>
                  <a:path w="104775" h="104775" extrusionOk="0">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72" name="Google Shape;672;p12"/>
              <p:cNvSpPr/>
              <p:nvPr/>
            </p:nvSpPr>
            <p:spPr>
              <a:xfrm>
                <a:off x="4381024" y="3488531"/>
                <a:ext cx="104775" cy="104775"/>
              </a:xfrm>
              <a:custGeom>
                <a:avLst/>
                <a:gdLst/>
                <a:ahLst/>
                <a:cxnLst/>
                <a:rect l="l" t="t" r="r" b="b"/>
                <a:pathLst>
                  <a:path w="104775" h="104775" extrusionOk="0">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73" name="Google Shape;673;p12"/>
              <p:cNvSpPr/>
              <p:nvPr/>
            </p:nvSpPr>
            <p:spPr>
              <a:xfrm>
                <a:off x="4381024" y="3691413"/>
                <a:ext cx="104775" cy="104775"/>
              </a:xfrm>
              <a:custGeom>
                <a:avLst/>
                <a:gdLst/>
                <a:ahLst/>
                <a:cxnLst/>
                <a:rect l="l" t="t" r="r" b="b"/>
                <a:pathLst>
                  <a:path w="104775" h="104775" extrusionOk="0">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74" name="Google Shape;674;p12"/>
              <p:cNvSpPr/>
              <p:nvPr/>
            </p:nvSpPr>
            <p:spPr>
              <a:xfrm>
                <a:off x="4381024" y="3893343"/>
                <a:ext cx="104775" cy="104775"/>
              </a:xfrm>
              <a:custGeom>
                <a:avLst/>
                <a:gdLst/>
                <a:ahLst/>
                <a:cxnLst/>
                <a:rect l="l" t="t" r="r" b="b"/>
                <a:pathLst>
                  <a:path w="104775" h="104775" extrusionOk="0">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75" name="Google Shape;675;p12"/>
              <p:cNvSpPr/>
              <p:nvPr/>
            </p:nvSpPr>
            <p:spPr>
              <a:xfrm>
                <a:off x="4381024" y="4095273"/>
                <a:ext cx="104775" cy="104775"/>
              </a:xfrm>
              <a:custGeom>
                <a:avLst/>
                <a:gdLst/>
                <a:ahLst/>
                <a:cxnLst/>
                <a:rect l="l" t="t" r="r" b="b"/>
                <a:pathLst>
                  <a:path w="104775" h="104775" extrusionOk="0">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76" name="Google Shape;676;p12"/>
              <p:cNvSpPr/>
              <p:nvPr/>
            </p:nvSpPr>
            <p:spPr>
              <a:xfrm>
                <a:off x="4381024" y="4297203"/>
                <a:ext cx="104775" cy="104775"/>
              </a:xfrm>
              <a:custGeom>
                <a:avLst/>
                <a:gdLst/>
                <a:ahLst/>
                <a:cxnLst/>
                <a:rect l="l" t="t" r="r" b="b"/>
                <a:pathLst>
                  <a:path w="104775" h="104775" extrusionOk="0">
                    <a:moveTo>
                      <a:pt x="100489" y="53816"/>
                    </a:moveTo>
                    <a:cubicBezTo>
                      <a:pt x="100489" y="79593"/>
                      <a:pt x="79593" y="100489"/>
                      <a:pt x="53816" y="100489"/>
                    </a:cubicBezTo>
                    <a:cubicBezTo>
                      <a:pt x="28040" y="100489"/>
                      <a:pt x="7144" y="79592"/>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77" name="Google Shape;677;p12"/>
              <p:cNvSpPr/>
              <p:nvPr/>
            </p:nvSpPr>
            <p:spPr>
              <a:xfrm>
                <a:off x="4381024" y="4500086"/>
                <a:ext cx="104775" cy="104775"/>
              </a:xfrm>
              <a:custGeom>
                <a:avLst/>
                <a:gdLst/>
                <a:ahLst/>
                <a:cxnLst/>
                <a:rect l="l" t="t" r="r" b="b"/>
                <a:pathLst>
                  <a:path w="104775" h="104775" extrusionOk="0">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78" name="Google Shape;678;p12"/>
              <p:cNvSpPr/>
              <p:nvPr/>
            </p:nvSpPr>
            <p:spPr>
              <a:xfrm>
                <a:off x="4176236" y="2274093"/>
                <a:ext cx="104775" cy="104775"/>
              </a:xfrm>
              <a:custGeom>
                <a:avLst/>
                <a:gdLst/>
                <a:ahLst/>
                <a:cxnLst/>
                <a:rect l="l" t="t" r="r" b="b"/>
                <a:pathLst>
                  <a:path w="104775" h="104775" extrusionOk="0">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79" name="Google Shape;679;p12"/>
              <p:cNvSpPr/>
              <p:nvPr/>
            </p:nvSpPr>
            <p:spPr>
              <a:xfrm>
                <a:off x="4176236" y="2476023"/>
                <a:ext cx="104775" cy="104775"/>
              </a:xfrm>
              <a:custGeom>
                <a:avLst/>
                <a:gdLst/>
                <a:ahLst/>
                <a:cxnLst/>
                <a:rect l="l" t="t" r="r" b="b"/>
                <a:pathLst>
                  <a:path w="104775" h="104775" extrusionOk="0">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80" name="Google Shape;680;p12"/>
              <p:cNvSpPr/>
              <p:nvPr/>
            </p:nvSpPr>
            <p:spPr>
              <a:xfrm>
                <a:off x="4176236" y="2677953"/>
                <a:ext cx="104775" cy="104775"/>
              </a:xfrm>
              <a:custGeom>
                <a:avLst/>
                <a:gdLst/>
                <a:ahLst/>
                <a:cxnLst/>
                <a:rect l="l" t="t" r="r" b="b"/>
                <a:pathLst>
                  <a:path w="104775" h="104775" extrusionOk="0">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81" name="Google Shape;681;p12"/>
              <p:cNvSpPr/>
              <p:nvPr/>
            </p:nvSpPr>
            <p:spPr>
              <a:xfrm>
                <a:off x="4176236" y="2880836"/>
                <a:ext cx="104775" cy="104775"/>
              </a:xfrm>
              <a:custGeom>
                <a:avLst/>
                <a:gdLst/>
                <a:ahLst/>
                <a:cxnLst/>
                <a:rect l="l" t="t" r="r" b="b"/>
                <a:pathLst>
                  <a:path w="104775" h="104775" extrusionOk="0">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82" name="Google Shape;682;p12"/>
              <p:cNvSpPr/>
              <p:nvPr/>
            </p:nvSpPr>
            <p:spPr>
              <a:xfrm>
                <a:off x="4176236" y="3082766"/>
                <a:ext cx="104775" cy="104775"/>
              </a:xfrm>
              <a:custGeom>
                <a:avLst/>
                <a:gdLst/>
                <a:ahLst/>
                <a:cxnLst/>
                <a:rect l="l" t="t" r="r" b="b"/>
                <a:pathLst>
                  <a:path w="104775" h="104775" extrusionOk="0">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83" name="Google Shape;683;p12"/>
              <p:cNvSpPr/>
              <p:nvPr/>
            </p:nvSpPr>
            <p:spPr>
              <a:xfrm>
                <a:off x="4176236" y="3284696"/>
                <a:ext cx="104775" cy="104775"/>
              </a:xfrm>
              <a:custGeom>
                <a:avLst/>
                <a:gdLst/>
                <a:ahLst/>
                <a:cxnLst/>
                <a:rect l="l" t="t" r="r" b="b"/>
                <a:pathLst>
                  <a:path w="104775" h="104775" extrusionOk="0">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84" name="Google Shape;684;p12"/>
              <p:cNvSpPr/>
              <p:nvPr/>
            </p:nvSpPr>
            <p:spPr>
              <a:xfrm>
                <a:off x="4176236" y="3486626"/>
                <a:ext cx="104775" cy="104775"/>
              </a:xfrm>
              <a:custGeom>
                <a:avLst/>
                <a:gdLst/>
                <a:ahLst/>
                <a:cxnLst/>
                <a:rect l="l" t="t" r="r" b="b"/>
                <a:pathLst>
                  <a:path w="104775" h="104775" extrusionOk="0">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85" name="Google Shape;685;p12"/>
              <p:cNvSpPr/>
              <p:nvPr/>
            </p:nvSpPr>
            <p:spPr>
              <a:xfrm>
                <a:off x="4176236" y="3689508"/>
                <a:ext cx="104775" cy="104775"/>
              </a:xfrm>
              <a:custGeom>
                <a:avLst/>
                <a:gdLst/>
                <a:ahLst/>
                <a:cxnLst/>
                <a:rect l="l" t="t" r="r" b="b"/>
                <a:pathLst>
                  <a:path w="104775" h="104775" extrusionOk="0">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86" name="Google Shape;686;p12"/>
              <p:cNvSpPr/>
              <p:nvPr/>
            </p:nvSpPr>
            <p:spPr>
              <a:xfrm>
                <a:off x="4176236" y="3891438"/>
                <a:ext cx="104775" cy="104775"/>
              </a:xfrm>
              <a:custGeom>
                <a:avLst/>
                <a:gdLst/>
                <a:ahLst/>
                <a:cxnLst/>
                <a:rect l="l" t="t" r="r" b="b"/>
                <a:pathLst>
                  <a:path w="104775" h="104775" extrusionOk="0">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87" name="Google Shape;687;p12"/>
              <p:cNvSpPr/>
              <p:nvPr/>
            </p:nvSpPr>
            <p:spPr>
              <a:xfrm>
                <a:off x="4176236" y="4093368"/>
                <a:ext cx="104775" cy="104775"/>
              </a:xfrm>
              <a:custGeom>
                <a:avLst/>
                <a:gdLst/>
                <a:ahLst/>
                <a:cxnLst/>
                <a:rect l="l" t="t" r="r" b="b"/>
                <a:pathLst>
                  <a:path w="104775" h="104775" extrusionOk="0">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88" name="Google Shape;688;p12"/>
              <p:cNvSpPr/>
              <p:nvPr/>
            </p:nvSpPr>
            <p:spPr>
              <a:xfrm>
                <a:off x="4176236" y="4295298"/>
                <a:ext cx="104775" cy="104775"/>
              </a:xfrm>
              <a:custGeom>
                <a:avLst/>
                <a:gdLst/>
                <a:ahLst/>
                <a:cxnLst/>
                <a:rect l="l" t="t" r="r" b="b"/>
                <a:pathLst>
                  <a:path w="104775" h="104775" extrusionOk="0">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89" name="Google Shape;689;p12"/>
              <p:cNvSpPr/>
              <p:nvPr/>
            </p:nvSpPr>
            <p:spPr>
              <a:xfrm>
                <a:off x="4176236" y="4498181"/>
                <a:ext cx="104775" cy="104775"/>
              </a:xfrm>
              <a:custGeom>
                <a:avLst/>
                <a:gdLst/>
                <a:ahLst/>
                <a:cxnLst/>
                <a:rect l="l" t="t" r="r" b="b"/>
                <a:pathLst>
                  <a:path w="104775" h="104775" extrusionOk="0">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90" name="Google Shape;690;p12"/>
              <p:cNvSpPr/>
              <p:nvPr/>
            </p:nvSpPr>
            <p:spPr>
              <a:xfrm>
                <a:off x="3973354" y="2273141"/>
                <a:ext cx="104775" cy="104775"/>
              </a:xfrm>
              <a:custGeom>
                <a:avLst/>
                <a:gdLst/>
                <a:ahLst/>
                <a:cxnLst/>
                <a:rect l="l" t="t" r="r" b="b"/>
                <a:pathLst>
                  <a:path w="104775" h="104775" extrusionOk="0">
                    <a:moveTo>
                      <a:pt x="106204" y="56674"/>
                    </a:moveTo>
                    <a:cubicBezTo>
                      <a:pt x="106204" y="84029"/>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91" name="Google Shape;691;p12"/>
              <p:cNvSpPr/>
              <p:nvPr/>
            </p:nvSpPr>
            <p:spPr>
              <a:xfrm>
                <a:off x="3973354" y="2475071"/>
                <a:ext cx="104775" cy="104775"/>
              </a:xfrm>
              <a:custGeom>
                <a:avLst/>
                <a:gdLst/>
                <a:ahLst/>
                <a:cxnLst/>
                <a:rect l="l" t="t" r="r" b="b"/>
                <a:pathLst>
                  <a:path w="104775" h="104775" extrusionOk="0">
                    <a:moveTo>
                      <a:pt x="106204" y="56674"/>
                    </a:moveTo>
                    <a:cubicBezTo>
                      <a:pt x="106204" y="84029"/>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92" name="Google Shape;692;p12"/>
              <p:cNvSpPr/>
              <p:nvPr/>
            </p:nvSpPr>
            <p:spPr>
              <a:xfrm>
                <a:off x="3973354" y="2677001"/>
                <a:ext cx="104775" cy="104775"/>
              </a:xfrm>
              <a:custGeom>
                <a:avLst/>
                <a:gdLst/>
                <a:ahLst/>
                <a:cxnLst/>
                <a:rect l="l" t="t" r="r" b="b"/>
                <a:pathLst>
                  <a:path w="104775" h="104775" extrusionOk="0">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93" name="Google Shape;693;p12"/>
              <p:cNvSpPr/>
              <p:nvPr/>
            </p:nvSpPr>
            <p:spPr>
              <a:xfrm>
                <a:off x="3973354" y="2879883"/>
                <a:ext cx="104775" cy="104775"/>
              </a:xfrm>
              <a:custGeom>
                <a:avLst/>
                <a:gdLst/>
                <a:ahLst/>
                <a:cxnLst/>
                <a:rect l="l" t="t" r="r" b="b"/>
                <a:pathLst>
                  <a:path w="104775" h="104775" extrusionOk="0">
                    <a:moveTo>
                      <a:pt x="106204" y="56674"/>
                    </a:moveTo>
                    <a:cubicBezTo>
                      <a:pt x="106204" y="84029"/>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94" name="Google Shape;694;p12"/>
              <p:cNvSpPr/>
              <p:nvPr/>
            </p:nvSpPr>
            <p:spPr>
              <a:xfrm>
                <a:off x="3973354" y="3081813"/>
                <a:ext cx="104775" cy="104775"/>
              </a:xfrm>
              <a:custGeom>
                <a:avLst/>
                <a:gdLst/>
                <a:ahLst/>
                <a:cxnLst/>
                <a:rect l="l" t="t" r="r" b="b"/>
                <a:pathLst>
                  <a:path w="104775" h="104775" extrusionOk="0">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95" name="Google Shape;695;p12"/>
              <p:cNvSpPr/>
              <p:nvPr/>
            </p:nvSpPr>
            <p:spPr>
              <a:xfrm>
                <a:off x="3973354" y="3283743"/>
                <a:ext cx="104775" cy="104775"/>
              </a:xfrm>
              <a:custGeom>
                <a:avLst/>
                <a:gdLst/>
                <a:ahLst/>
                <a:cxnLst/>
                <a:rect l="l" t="t" r="r" b="b"/>
                <a:pathLst>
                  <a:path w="104775" h="104775" extrusionOk="0">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96" name="Google Shape;696;p12"/>
              <p:cNvSpPr/>
              <p:nvPr/>
            </p:nvSpPr>
            <p:spPr>
              <a:xfrm>
                <a:off x="3973354" y="3485673"/>
                <a:ext cx="104775" cy="104775"/>
              </a:xfrm>
              <a:custGeom>
                <a:avLst/>
                <a:gdLst/>
                <a:ahLst/>
                <a:cxnLst/>
                <a:rect l="l" t="t" r="r" b="b"/>
                <a:pathLst>
                  <a:path w="104775" h="104775" extrusionOk="0">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97" name="Google Shape;697;p12"/>
              <p:cNvSpPr/>
              <p:nvPr/>
            </p:nvSpPr>
            <p:spPr>
              <a:xfrm>
                <a:off x="3973354" y="3688556"/>
                <a:ext cx="104775" cy="104775"/>
              </a:xfrm>
              <a:custGeom>
                <a:avLst/>
                <a:gdLst/>
                <a:ahLst/>
                <a:cxnLst/>
                <a:rect l="l" t="t" r="r" b="b"/>
                <a:pathLst>
                  <a:path w="104775" h="104775" extrusionOk="0">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98" name="Google Shape;698;p12"/>
              <p:cNvSpPr/>
              <p:nvPr/>
            </p:nvSpPr>
            <p:spPr>
              <a:xfrm>
                <a:off x="3973354" y="3890486"/>
                <a:ext cx="104775" cy="104775"/>
              </a:xfrm>
              <a:custGeom>
                <a:avLst/>
                <a:gdLst/>
                <a:ahLst/>
                <a:cxnLst/>
                <a:rect l="l" t="t" r="r" b="b"/>
                <a:pathLst>
                  <a:path w="104775" h="104775" extrusionOk="0">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99" name="Google Shape;699;p12"/>
              <p:cNvSpPr/>
              <p:nvPr/>
            </p:nvSpPr>
            <p:spPr>
              <a:xfrm>
                <a:off x="3973354" y="4092416"/>
                <a:ext cx="104775" cy="104775"/>
              </a:xfrm>
              <a:custGeom>
                <a:avLst/>
                <a:gdLst/>
                <a:ahLst/>
                <a:cxnLst/>
                <a:rect l="l" t="t" r="r" b="b"/>
                <a:pathLst>
                  <a:path w="104775" h="104775" extrusionOk="0">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00" name="Google Shape;700;p12"/>
              <p:cNvSpPr/>
              <p:nvPr/>
            </p:nvSpPr>
            <p:spPr>
              <a:xfrm>
                <a:off x="3973354" y="4294346"/>
                <a:ext cx="104775" cy="104775"/>
              </a:xfrm>
              <a:custGeom>
                <a:avLst/>
                <a:gdLst/>
                <a:ahLst/>
                <a:cxnLst/>
                <a:rect l="l" t="t" r="r" b="b"/>
                <a:pathLst>
                  <a:path w="104775" h="104775" extrusionOk="0">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01" name="Google Shape;701;p12"/>
              <p:cNvSpPr/>
              <p:nvPr/>
            </p:nvSpPr>
            <p:spPr>
              <a:xfrm>
                <a:off x="3973354" y="4497228"/>
                <a:ext cx="104775" cy="104775"/>
              </a:xfrm>
              <a:custGeom>
                <a:avLst/>
                <a:gdLst/>
                <a:ahLst/>
                <a:cxnLst/>
                <a:rect l="l" t="t" r="r" b="b"/>
                <a:pathLst>
                  <a:path w="104775" h="104775" extrusionOk="0">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02" name="Google Shape;702;p12"/>
              <p:cNvSpPr/>
              <p:nvPr/>
            </p:nvSpPr>
            <p:spPr>
              <a:xfrm>
                <a:off x="3769519" y="2271236"/>
                <a:ext cx="114300" cy="114300"/>
              </a:xfrm>
              <a:custGeom>
                <a:avLst/>
                <a:gdLst/>
                <a:ahLst/>
                <a:cxnLst/>
                <a:rect l="l" t="t" r="r" b="b"/>
                <a:pathLst>
                  <a:path w="114300" h="114300" extrusionOk="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03" name="Google Shape;703;p12"/>
              <p:cNvSpPr/>
              <p:nvPr/>
            </p:nvSpPr>
            <p:spPr>
              <a:xfrm>
                <a:off x="3769519" y="2473166"/>
                <a:ext cx="114300" cy="114300"/>
              </a:xfrm>
              <a:custGeom>
                <a:avLst/>
                <a:gdLst/>
                <a:ahLst/>
                <a:cxnLst/>
                <a:rect l="l" t="t" r="r" b="b"/>
                <a:pathLst>
                  <a:path w="114300" h="114300" extrusionOk="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04" name="Google Shape;704;p12"/>
              <p:cNvSpPr/>
              <p:nvPr/>
            </p:nvSpPr>
            <p:spPr>
              <a:xfrm>
                <a:off x="3769519" y="2675096"/>
                <a:ext cx="114300" cy="114300"/>
              </a:xfrm>
              <a:custGeom>
                <a:avLst/>
                <a:gdLst/>
                <a:ahLst/>
                <a:cxnLst/>
                <a:rect l="l" t="t" r="r" b="b"/>
                <a:pathLst>
                  <a:path w="114300" h="114300" extrusionOk="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05" name="Google Shape;705;p12"/>
              <p:cNvSpPr/>
              <p:nvPr/>
            </p:nvSpPr>
            <p:spPr>
              <a:xfrm>
                <a:off x="3769519" y="2877978"/>
                <a:ext cx="114300" cy="114300"/>
              </a:xfrm>
              <a:custGeom>
                <a:avLst/>
                <a:gdLst/>
                <a:ahLst/>
                <a:cxnLst/>
                <a:rect l="l" t="t" r="r" b="b"/>
                <a:pathLst>
                  <a:path w="114300" h="114300" extrusionOk="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06" name="Google Shape;706;p12"/>
              <p:cNvSpPr/>
              <p:nvPr/>
            </p:nvSpPr>
            <p:spPr>
              <a:xfrm>
                <a:off x="3769519" y="3079908"/>
                <a:ext cx="114300" cy="114300"/>
              </a:xfrm>
              <a:custGeom>
                <a:avLst/>
                <a:gdLst/>
                <a:ahLst/>
                <a:cxnLst/>
                <a:rect l="l" t="t" r="r" b="b"/>
                <a:pathLst>
                  <a:path w="114300" h="114300" extrusionOk="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07" name="Google Shape;707;p12"/>
              <p:cNvSpPr/>
              <p:nvPr/>
            </p:nvSpPr>
            <p:spPr>
              <a:xfrm>
                <a:off x="3769519" y="3281838"/>
                <a:ext cx="114300" cy="114300"/>
              </a:xfrm>
              <a:custGeom>
                <a:avLst/>
                <a:gdLst/>
                <a:ahLst/>
                <a:cxnLst/>
                <a:rect l="l" t="t" r="r" b="b"/>
                <a:pathLst>
                  <a:path w="114300" h="114300" extrusionOk="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08" name="Google Shape;708;p12"/>
              <p:cNvSpPr/>
              <p:nvPr/>
            </p:nvSpPr>
            <p:spPr>
              <a:xfrm>
                <a:off x="3769519" y="3483768"/>
                <a:ext cx="114300" cy="114300"/>
              </a:xfrm>
              <a:custGeom>
                <a:avLst/>
                <a:gdLst/>
                <a:ahLst/>
                <a:cxnLst/>
                <a:rect l="l" t="t" r="r" b="b"/>
                <a:pathLst>
                  <a:path w="114300" h="114300" extrusionOk="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09" name="Google Shape;709;p12"/>
              <p:cNvSpPr/>
              <p:nvPr/>
            </p:nvSpPr>
            <p:spPr>
              <a:xfrm>
                <a:off x="3769519" y="3686651"/>
                <a:ext cx="114300" cy="114300"/>
              </a:xfrm>
              <a:custGeom>
                <a:avLst/>
                <a:gdLst/>
                <a:ahLst/>
                <a:cxnLst/>
                <a:rect l="l" t="t" r="r" b="b"/>
                <a:pathLst>
                  <a:path w="114300" h="114300" extrusionOk="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10" name="Google Shape;710;p12"/>
              <p:cNvSpPr/>
              <p:nvPr/>
            </p:nvSpPr>
            <p:spPr>
              <a:xfrm>
                <a:off x="3769519" y="3888581"/>
                <a:ext cx="114300" cy="114300"/>
              </a:xfrm>
              <a:custGeom>
                <a:avLst/>
                <a:gdLst/>
                <a:ahLst/>
                <a:cxnLst/>
                <a:rect l="l" t="t" r="r" b="b"/>
                <a:pathLst>
                  <a:path w="114300" h="114300" extrusionOk="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11" name="Google Shape;711;p12"/>
              <p:cNvSpPr/>
              <p:nvPr/>
            </p:nvSpPr>
            <p:spPr>
              <a:xfrm>
                <a:off x="3769519" y="4090511"/>
                <a:ext cx="114300" cy="114300"/>
              </a:xfrm>
              <a:custGeom>
                <a:avLst/>
                <a:gdLst/>
                <a:ahLst/>
                <a:cxnLst/>
                <a:rect l="l" t="t" r="r" b="b"/>
                <a:pathLst>
                  <a:path w="114300" h="114300" extrusionOk="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12" name="Google Shape;712;p12"/>
              <p:cNvSpPr/>
              <p:nvPr/>
            </p:nvSpPr>
            <p:spPr>
              <a:xfrm>
                <a:off x="3769519" y="4292441"/>
                <a:ext cx="114300" cy="114300"/>
              </a:xfrm>
              <a:custGeom>
                <a:avLst/>
                <a:gdLst/>
                <a:ahLst/>
                <a:cxnLst/>
                <a:rect l="l" t="t" r="r" b="b"/>
                <a:pathLst>
                  <a:path w="114300" h="114300" extrusionOk="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13" name="Google Shape;713;p12"/>
              <p:cNvSpPr/>
              <p:nvPr/>
            </p:nvSpPr>
            <p:spPr>
              <a:xfrm>
                <a:off x="3769519" y="4495323"/>
                <a:ext cx="114300" cy="114300"/>
              </a:xfrm>
              <a:custGeom>
                <a:avLst/>
                <a:gdLst/>
                <a:ahLst/>
                <a:cxnLst/>
                <a:rect l="l" t="t" r="r" b="b"/>
                <a:pathLst>
                  <a:path w="114300" h="114300" extrusionOk="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14" name="Google Shape;714;p12"/>
              <p:cNvSpPr/>
              <p:nvPr/>
            </p:nvSpPr>
            <p:spPr>
              <a:xfrm>
                <a:off x="3565684" y="2269331"/>
                <a:ext cx="114300" cy="114300"/>
              </a:xfrm>
              <a:custGeom>
                <a:avLst/>
                <a:gdLst/>
                <a:ahLst/>
                <a:cxnLst/>
                <a:rect l="l" t="t" r="r" b="b"/>
                <a:pathLst>
                  <a:path w="114300" h="114300" extrusionOk="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15" name="Google Shape;715;p12"/>
              <p:cNvSpPr/>
              <p:nvPr/>
            </p:nvSpPr>
            <p:spPr>
              <a:xfrm>
                <a:off x="3565684" y="2471261"/>
                <a:ext cx="114300" cy="114300"/>
              </a:xfrm>
              <a:custGeom>
                <a:avLst/>
                <a:gdLst/>
                <a:ahLst/>
                <a:cxnLst/>
                <a:rect l="l" t="t" r="r" b="b"/>
                <a:pathLst>
                  <a:path w="114300" h="114300" extrusionOk="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16" name="Google Shape;716;p12"/>
              <p:cNvSpPr/>
              <p:nvPr/>
            </p:nvSpPr>
            <p:spPr>
              <a:xfrm>
                <a:off x="3565684" y="2673191"/>
                <a:ext cx="114300" cy="114300"/>
              </a:xfrm>
              <a:custGeom>
                <a:avLst/>
                <a:gdLst/>
                <a:ahLst/>
                <a:cxnLst/>
                <a:rect l="l" t="t" r="r" b="b"/>
                <a:pathLst>
                  <a:path w="114300" h="114300" extrusionOk="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17" name="Google Shape;717;p12"/>
              <p:cNvSpPr/>
              <p:nvPr/>
            </p:nvSpPr>
            <p:spPr>
              <a:xfrm>
                <a:off x="3565684" y="2876073"/>
                <a:ext cx="114300" cy="114300"/>
              </a:xfrm>
              <a:custGeom>
                <a:avLst/>
                <a:gdLst/>
                <a:ahLst/>
                <a:cxnLst/>
                <a:rect l="l" t="t" r="r" b="b"/>
                <a:pathLst>
                  <a:path w="114300" h="114300" extrusionOk="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18" name="Google Shape;718;p12"/>
              <p:cNvSpPr/>
              <p:nvPr/>
            </p:nvSpPr>
            <p:spPr>
              <a:xfrm>
                <a:off x="3565684" y="3078003"/>
                <a:ext cx="114300" cy="114300"/>
              </a:xfrm>
              <a:custGeom>
                <a:avLst/>
                <a:gdLst/>
                <a:ahLst/>
                <a:cxnLst/>
                <a:rect l="l" t="t" r="r" b="b"/>
                <a:pathLst>
                  <a:path w="114300" h="114300" extrusionOk="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19" name="Google Shape;719;p12"/>
              <p:cNvSpPr/>
              <p:nvPr/>
            </p:nvSpPr>
            <p:spPr>
              <a:xfrm>
                <a:off x="3565684" y="3279933"/>
                <a:ext cx="114300" cy="114300"/>
              </a:xfrm>
              <a:custGeom>
                <a:avLst/>
                <a:gdLst/>
                <a:ahLst/>
                <a:cxnLst/>
                <a:rect l="l" t="t" r="r" b="b"/>
                <a:pathLst>
                  <a:path w="114300" h="114300" extrusionOk="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20" name="Google Shape;720;p12"/>
              <p:cNvSpPr/>
              <p:nvPr/>
            </p:nvSpPr>
            <p:spPr>
              <a:xfrm>
                <a:off x="3565684" y="3481863"/>
                <a:ext cx="114300" cy="114300"/>
              </a:xfrm>
              <a:custGeom>
                <a:avLst/>
                <a:gdLst/>
                <a:ahLst/>
                <a:cxnLst/>
                <a:rect l="l" t="t" r="r" b="b"/>
                <a:pathLst>
                  <a:path w="114300" h="114300" extrusionOk="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21" name="Google Shape;721;p12"/>
              <p:cNvSpPr/>
              <p:nvPr/>
            </p:nvSpPr>
            <p:spPr>
              <a:xfrm>
                <a:off x="3565684" y="3684746"/>
                <a:ext cx="114300" cy="114300"/>
              </a:xfrm>
              <a:custGeom>
                <a:avLst/>
                <a:gdLst/>
                <a:ahLst/>
                <a:cxnLst/>
                <a:rect l="l" t="t" r="r" b="b"/>
                <a:pathLst>
                  <a:path w="114300" h="114300" extrusionOk="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22" name="Google Shape;722;p12"/>
              <p:cNvSpPr/>
              <p:nvPr/>
            </p:nvSpPr>
            <p:spPr>
              <a:xfrm>
                <a:off x="3565684" y="3886676"/>
                <a:ext cx="114300" cy="114300"/>
              </a:xfrm>
              <a:custGeom>
                <a:avLst/>
                <a:gdLst/>
                <a:ahLst/>
                <a:cxnLst/>
                <a:rect l="l" t="t" r="r" b="b"/>
                <a:pathLst>
                  <a:path w="114300" h="114300" extrusionOk="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23" name="Google Shape;723;p12"/>
              <p:cNvSpPr/>
              <p:nvPr/>
            </p:nvSpPr>
            <p:spPr>
              <a:xfrm>
                <a:off x="3565684" y="4088606"/>
                <a:ext cx="114300" cy="114300"/>
              </a:xfrm>
              <a:custGeom>
                <a:avLst/>
                <a:gdLst/>
                <a:ahLst/>
                <a:cxnLst/>
                <a:rect l="l" t="t" r="r" b="b"/>
                <a:pathLst>
                  <a:path w="114300" h="114300" extrusionOk="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24" name="Google Shape;724;p12"/>
              <p:cNvSpPr/>
              <p:nvPr/>
            </p:nvSpPr>
            <p:spPr>
              <a:xfrm>
                <a:off x="3565684" y="4290536"/>
                <a:ext cx="114300" cy="114300"/>
              </a:xfrm>
              <a:custGeom>
                <a:avLst/>
                <a:gdLst/>
                <a:ahLst/>
                <a:cxnLst/>
                <a:rect l="l" t="t" r="r" b="b"/>
                <a:pathLst>
                  <a:path w="114300" h="114300" extrusionOk="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25" name="Google Shape;725;p12"/>
              <p:cNvSpPr/>
              <p:nvPr/>
            </p:nvSpPr>
            <p:spPr>
              <a:xfrm>
                <a:off x="3565684" y="4493418"/>
                <a:ext cx="114300" cy="114300"/>
              </a:xfrm>
              <a:custGeom>
                <a:avLst/>
                <a:gdLst/>
                <a:ahLst/>
                <a:cxnLst/>
                <a:rect l="l" t="t" r="r" b="b"/>
                <a:pathLst>
                  <a:path w="114300" h="114300" extrusionOk="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26" name="Google Shape;726;p12"/>
              <p:cNvSpPr/>
              <p:nvPr/>
            </p:nvSpPr>
            <p:spPr>
              <a:xfrm>
                <a:off x="3360896" y="2267426"/>
                <a:ext cx="123825" cy="123825"/>
              </a:xfrm>
              <a:custGeom>
                <a:avLst/>
                <a:gdLst/>
                <a:ahLst/>
                <a:cxnLst/>
                <a:rect l="l" t="t" r="r" b="b"/>
                <a:pathLst>
                  <a:path w="123825" h="123825" extrusionOk="0">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27" name="Google Shape;727;p12"/>
              <p:cNvSpPr/>
              <p:nvPr/>
            </p:nvSpPr>
            <p:spPr>
              <a:xfrm>
                <a:off x="3360896" y="2469356"/>
                <a:ext cx="123825" cy="123825"/>
              </a:xfrm>
              <a:custGeom>
                <a:avLst/>
                <a:gdLst/>
                <a:ahLst/>
                <a:cxnLst/>
                <a:rect l="l" t="t" r="r" b="b"/>
                <a:pathLst>
                  <a:path w="123825" h="123825" extrusionOk="0">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28" name="Google Shape;728;p12"/>
              <p:cNvSpPr/>
              <p:nvPr/>
            </p:nvSpPr>
            <p:spPr>
              <a:xfrm>
                <a:off x="3360896" y="2671286"/>
                <a:ext cx="123825" cy="123825"/>
              </a:xfrm>
              <a:custGeom>
                <a:avLst/>
                <a:gdLst/>
                <a:ahLst/>
                <a:cxnLst/>
                <a:rect l="l" t="t" r="r" b="b"/>
                <a:pathLst>
                  <a:path w="123825" h="123825" extrusionOk="0">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29" name="Google Shape;729;p12"/>
              <p:cNvSpPr/>
              <p:nvPr/>
            </p:nvSpPr>
            <p:spPr>
              <a:xfrm>
                <a:off x="3361849" y="2874168"/>
                <a:ext cx="123825" cy="123825"/>
              </a:xfrm>
              <a:custGeom>
                <a:avLst/>
                <a:gdLst/>
                <a:ahLst/>
                <a:cxnLst/>
                <a:rect l="l" t="t" r="r" b="b"/>
                <a:pathLst>
                  <a:path w="123825" h="123825" extrusionOk="0">
                    <a:moveTo>
                      <a:pt x="7144" y="62389"/>
                    </a:moveTo>
                    <a:cubicBezTo>
                      <a:pt x="7144" y="92869"/>
                      <a:pt x="31909" y="117634"/>
                      <a:pt x="62389" y="117634"/>
                    </a:cubicBezTo>
                    <a:cubicBezTo>
                      <a:pt x="92869" y="117634"/>
                      <a:pt x="117634" y="92869"/>
                      <a:pt x="117634" y="62389"/>
                    </a:cubicBezTo>
                    <a:cubicBezTo>
                      <a:pt x="117634" y="31909"/>
                      <a:pt x="92869" y="7144"/>
                      <a:pt x="62389" y="7144"/>
                    </a:cubicBezTo>
                    <a:cubicBezTo>
                      <a:pt x="31909" y="7144"/>
                      <a:pt x="7144" y="31909"/>
                      <a:pt x="714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30" name="Google Shape;730;p12"/>
              <p:cNvSpPr/>
              <p:nvPr/>
            </p:nvSpPr>
            <p:spPr>
              <a:xfrm>
                <a:off x="3360896" y="3076098"/>
                <a:ext cx="123825" cy="123825"/>
              </a:xfrm>
              <a:custGeom>
                <a:avLst/>
                <a:gdLst/>
                <a:ahLst/>
                <a:cxnLst/>
                <a:rect l="l" t="t" r="r" b="b"/>
                <a:pathLst>
                  <a:path w="123825" h="123825" extrusionOk="0">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31" name="Google Shape;731;p12"/>
              <p:cNvSpPr/>
              <p:nvPr/>
            </p:nvSpPr>
            <p:spPr>
              <a:xfrm>
                <a:off x="3360896" y="3278028"/>
                <a:ext cx="123825" cy="123825"/>
              </a:xfrm>
              <a:custGeom>
                <a:avLst/>
                <a:gdLst/>
                <a:ahLst/>
                <a:cxnLst/>
                <a:rect l="l" t="t" r="r" b="b"/>
                <a:pathLst>
                  <a:path w="123825" h="123825" extrusionOk="0">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32" name="Google Shape;732;p12"/>
              <p:cNvSpPr/>
              <p:nvPr/>
            </p:nvSpPr>
            <p:spPr>
              <a:xfrm>
                <a:off x="3360896" y="3479958"/>
                <a:ext cx="123825" cy="123825"/>
              </a:xfrm>
              <a:custGeom>
                <a:avLst/>
                <a:gdLst/>
                <a:ahLst/>
                <a:cxnLst/>
                <a:rect l="l" t="t" r="r" b="b"/>
                <a:pathLst>
                  <a:path w="123825" h="123825" extrusionOk="0">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33" name="Google Shape;733;p12"/>
              <p:cNvSpPr/>
              <p:nvPr/>
            </p:nvSpPr>
            <p:spPr>
              <a:xfrm>
                <a:off x="3360896" y="3682841"/>
                <a:ext cx="123825" cy="123825"/>
              </a:xfrm>
              <a:custGeom>
                <a:avLst/>
                <a:gdLst/>
                <a:ahLst/>
                <a:cxnLst/>
                <a:rect l="l" t="t" r="r" b="b"/>
                <a:pathLst>
                  <a:path w="123825" h="123825" extrusionOk="0">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34" name="Google Shape;734;p12"/>
              <p:cNvSpPr/>
              <p:nvPr/>
            </p:nvSpPr>
            <p:spPr>
              <a:xfrm>
                <a:off x="3360896" y="3884771"/>
                <a:ext cx="123825" cy="123825"/>
              </a:xfrm>
              <a:custGeom>
                <a:avLst/>
                <a:gdLst/>
                <a:ahLst/>
                <a:cxnLst/>
                <a:rect l="l" t="t" r="r" b="b"/>
                <a:pathLst>
                  <a:path w="123825" h="123825" extrusionOk="0">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35" name="Google Shape;735;p12"/>
              <p:cNvSpPr/>
              <p:nvPr/>
            </p:nvSpPr>
            <p:spPr>
              <a:xfrm>
                <a:off x="3361849" y="4086701"/>
                <a:ext cx="123825" cy="123825"/>
              </a:xfrm>
              <a:custGeom>
                <a:avLst/>
                <a:gdLst/>
                <a:ahLst/>
                <a:cxnLst/>
                <a:rect l="l" t="t" r="r" b="b"/>
                <a:pathLst>
                  <a:path w="123825" h="123825" extrusionOk="0">
                    <a:moveTo>
                      <a:pt x="7144" y="62389"/>
                    </a:moveTo>
                    <a:cubicBezTo>
                      <a:pt x="7144" y="92869"/>
                      <a:pt x="31909" y="117634"/>
                      <a:pt x="62389" y="117634"/>
                    </a:cubicBezTo>
                    <a:cubicBezTo>
                      <a:pt x="92869" y="117634"/>
                      <a:pt x="117634" y="92869"/>
                      <a:pt x="117634" y="62389"/>
                    </a:cubicBezTo>
                    <a:cubicBezTo>
                      <a:pt x="117634" y="31909"/>
                      <a:pt x="92869" y="7144"/>
                      <a:pt x="62389" y="7144"/>
                    </a:cubicBezTo>
                    <a:cubicBezTo>
                      <a:pt x="31909" y="7144"/>
                      <a:pt x="7144" y="31909"/>
                      <a:pt x="714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36" name="Google Shape;736;p12"/>
              <p:cNvSpPr/>
              <p:nvPr/>
            </p:nvSpPr>
            <p:spPr>
              <a:xfrm>
                <a:off x="3360896" y="4288631"/>
                <a:ext cx="123825" cy="123825"/>
              </a:xfrm>
              <a:custGeom>
                <a:avLst/>
                <a:gdLst/>
                <a:ahLst/>
                <a:cxnLst/>
                <a:rect l="l" t="t" r="r" b="b"/>
                <a:pathLst>
                  <a:path w="123825" h="123825" extrusionOk="0">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37" name="Google Shape;737;p12"/>
              <p:cNvSpPr/>
              <p:nvPr/>
            </p:nvSpPr>
            <p:spPr>
              <a:xfrm>
                <a:off x="3360896" y="4491513"/>
                <a:ext cx="123825" cy="123825"/>
              </a:xfrm>
              <a:custGeom>
                <a:avLst/>
                <a:gdLst/>
                <a:ahLst/>
                <a:cxnLst/>
                <a:rect l="l" t="t" r="r" b="b"/>
                <a:pathLst>
                  <a:path w="123825" h="123825" extrusionOk="0">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38" name="Google Shape;738;p12"/>
              <p:cNvSpPr/>
              <p:nvPr/>
            </p:nvSpPr>
            <p:spPr>
              <a:xfrm>
                <a:off x="3158014" y="2266473"/>
                <a:ext cx="123825" cy="123825"/>
              </a:xfrm>
              <a:custGeom>
                <a:avLst/>
                <a:gdLst/>
                <a:ahLst/>
                <a:cxnLst/>
                <a:rect l="l" t="t" r="r" b="b"/>
                <a:pathLst>
                  <a:path w="123825" h="123825" extrusionOk="0">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39" name="Google Shape;739;p12"/>
              <p:cNvSpPr/>
              <p:nvPr/>
            </p:nvSpPr>
            <p:spPr>
              <a:xfrm>
                <a:off x="3158014" y="2468403"/>
                <a:ext cx="123825" cy="123825"/>
              </a:xfrm>
              <a:custGeom>
                <a:avLst/>
                <a:gdLst/>
                <a:ahLst/>
                <a:cxnLst/>
                <a:rect l="l" t="t" r="r" b="b"/>
                <a:pathLst>
                  <a:path w="123825" h="123825" extrusionOk="0">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40" name="Google Shape;740;p12"/>
              <p:cNvSpPr/>
              <p:nvPr/>
            </p:nvSpPr>
            <p:spPr>
              <a:xfrm>
                <a:off x="3158014" y="2670333"/>
                <a:ext cx="123825" cy="123825"/>
              </a:xfrm>
              <a:custGeom>
                <a:avLst/>
                <a:gdLst/>
                <a:ahLst/>
                <a:cxnLst/>
                <a:rect l="l" t="t" r="r" b="b"/>
                <a:pathLst>
                  <a:path w="123825" h="123825" extrusionOk="0">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41" name="Google Shape;741;p12"/>
              <p:cNvSpPr/>
              <p:nvPr/>
            </p:nvSpPr>
            <p:spPr>
              <a:xfrm>
                <a:off x="3158014" y="2873216"/>
                <a:ext cx="123825" cy="123825"/>
              </a:xfrm>
              <a:custGeom>
                <a:avLst/>
                <a:gdLst/>
                <a:ahLst/>
                <a:cxnLst/>
                <a:rect l="l" t="t" r="r" b="b"/>
                <a:pathLst>
                  <a:path w="123825" h="123825" extrusionOk="0">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42" name="Google Shape;742;p12"/>
              <p:cNvSpPr/>
              <p:nvPr/>
            </p:nvSpPr>
            <p:spPr>
              <a:xfrm>
                <a:off x="3158014" y="3075146"/>
                <a:ext cx="123825" cy="123825"/>
              </a:xfrm>
              <a:custGeom>
                <a:avLst/>
                <a:gdLst/>
                <a:ahLst/>
                <a:cxnLst/>
                <a:rect l="l" t="t" r="r" b="b"/>
                <a:pathLst>
                  <a:path w="123825" h="123825" extrusionOk="0">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43" name="Google Shape;743;p12"/>
              <p:cNvSpPr/>
              <p:nvPr/>
            </p:nvSpPr>
            <p:spPr>
              <a:xfrm>
                <a:off x="3158014" y="3277076"/>
                <a:ext cx="123825" cy="123825"/>
              </a:xfrm>
              <a:custGeom>
                <a:avLst/>
                <a:gdLst/>
                <a:ahLst/>
                <a:cxnLst/>
                <a:rect l="l" t="t" r="r" b="b"/>
                <a:pathLst>
                  <a:path w="123825" h="123825" extrusionOk="0">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44" name="Google Shape;744;p12"/>
              <p:cNvSpPr/>
              <p:nvPr/>
            </p:nvSpPr>
            <p:spPr>
              <a:xfrm>
                <a:off x="3158014" y="3479006"/>
                <a:ext cx="123825" cy="123825"/>
              </a:xfrm>
              <a:custGeom>
                <a:avLst/>
                <a:gdLst/>
                <a:ahLst/>
                <a:cxnLst/>
                <a:rect l="l" t="t" r="r" b="b"/>
                <a:pathLst>
                  <a:path w="123825" h="123825" extrusionOk="0">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45" name="Google Shape;745;p12"/>
              <p:cNvSpPr/>
              <p:nvPr/>
            </p:nvSpPr>
            <p:spPr>
              <a:xfrm>
                <a:off x="3158014" y="3681888"/>
                <a:ext cx="123825" cy="123825"/>
              </a:xfrm>
              <a:custGeom>
                <a:avLst/>
                <a:gdLst/>
                <a:ahLst/>
                <a:cxnLst/>
                <a:rect l="l" t="t" r="r" b="b"/>
                <a:pathLst>
                  <a:path w="123825" h="123825" extrusionOk="0">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46" name="Google Shape;746;p12"/>
              <p:cNvSpPr/>
              <p:nvPr/>
            </p:nvSpPr>
            <p:spPr>
              <a:xfrm>
                <a:off x="3158014" y="3883818"/>
                <a:ext cx="123825" cy="123825"/>
              </a:xfrm>
              <a:custGeom>
                <a:avLst/>
                <a:gdLst/>
                <a:ahLst/>
                <a:cxnLst/>
                <a:rect l="l" t="t" r="r" b="b"/>
                <a:pathLst>
                  <a:path w="123825" h="123825" extrusionOk="0">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47" name="Google Shape;747;p12"/>
              <p:cNvSpPr/>
              <p:nvPr/>
            </p:nvSpPr>
            <p:spPr>
              <a:xfrm>
                <a:off x="3158014" y="4085748"/>
                <a:ext cx="123825" cy="123825"/>
              </a:xfrm>
              <a:custGeom>
                <a:avLst/>
                <a:gdLst/>
                <a:ahLst/>
                <a:cxnLst/>
                <a:rect l="l" t="t" r="r" b="b"/>
                <a:pathLst>
                  <a:path w="123825" h="123825" extrusionOk="0">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48" name="Google Shape;748;p12"/>
              <p:cNvSpPr/>
              <p:nvPr/>
            </p:nvSpPr>
            <p:spPr>
              <a:xfrm>
                <a:off x="3158014" y="4287678"/>
                <a:ext cx="123825" cy="123825"/>
              </a:xfrm>
              <a:custGeom>
                <a:avLst/>
                <a:gdLst/>
                <a:ahLst/>
                <a:cxnLst/>
                <a:rect l="l" t="t" r="r" b="b"/>
                <a:pathLst>
                  <a:path w="123825" h="123825" extrusionOk="0">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49" name="Google Shape;749;p12"/>
              <p:cNvSpPr/>
              <p:nvPr/>
            </p:nvSpPr>
            <p:spPr>
              <a:xfrm>
                <a:off x="3158014" y="4490561"/>
                <a:ext cx="123825" cy="123825"/>
              </a:xfrm>
              <a:custGeom>
                <a:avLst/>
                <a:gdLst/>
                <a:ahLst/>
                <a:cxnLst/>
                <a:rect l="l" t="t" r="r" b="b"/>
                <a:pathLst>
                  <a:path w="123825" h="123825" extrusionOk="0">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50" name="Google Shape;750;p12"/>
              <p:cNvSpPr/>
              <p:nvPr/>
            </p:nvSpPr>
            <p:spPr>
              <a:xfrm>
                <a:off x="2954179" y="2264568"/>
                <a:ext cx="123825" cy="123825"/>
              </a:xfrm>
              <a:custGeom>
                <a:avLst/>
                <a:gdLst/>
                <a:ahLst/>
                <a:cxnLst/>
                <a:rect l="l" t="t" r="r" b="b"/>
                <a:pathLst>
                  <a:path w="123825" h="123825" extrusionOk="0">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51" name="Google Shape;751;p12"/>
              <p:cNvSpPr/>
              <p:nvPr/>
            </p:nvSpPr>
            <p:spPr>
              <a:xfrm>
                <a:off x="2954179" y="2466498"/>
                <a:ext cx="123825" cy="123825"/>
              </a:xfrm>
              <a:custGeom>
                <a:avLst/>
                <a:gdLst/>
                <a:ahLst/>
                <a:cxnLst/>
                <a:rect l="l" t="t" r="r" b="b"/>
                <a:pathLst>
                  <a:path w="123825" h="123825" extrusionOk="0">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52" name="Google Shape;752;p12"/>
              <p:cNvSpPr/>
              <p:nvPr/>
            </p:nvSpPr>
            <p:spPr>
              <a:xfrm>
                <a:off x="2954179" y="2668428"/>
                <a:ext cx="123825" cy="123825"/>
              </a:xfrm>
              <a:custGeom>
                <a:avLst/>
                <a:gdLst/>
                <a:ahLst/>
                <a:cxnLst/>
                <a:rect l="l" t="t" r="r" b="b"/>
                <a:pathLst>
                  <a:path w="123825" h="123825" extrusionOk="0">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53" name="Google Shape;753;p12"/>
              <p:cNvSpPr/>
              <p:nvPr/>
            </p:nvSpPr>
            <p:spPr>
              <a:xfrm>
                <a:off x="2954179" y="2871311"/>
                <a:ext cx="123825" cy="123825"/>
              </a:xfrm>
              <a:custGeom>
                <a:avLst/>
                <a:gdLst/>
                <a:ahLst/>
                <a:cxnLst/>
                <a:rect l="l" t="t" r="r" b="b"/>
                <a:pathLst>
                  <a:path w="123825" h="123825" extrusionOk="0">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54" name="Google Shape;754;p12"/>
              <p:cNvSpPr/>
              <p:nvPr/>
            </p:nvSpPr>
            <p:spPr>
              <a:xfrm>
                <a:off x="2954179" y="3073241"/>
                <a:ext cx="123825" cy="123825"/>
              </a:xfrm>
              <a:custGeom>
                <a:avLst/>
                <a:gdLst/>
                <a:ahLst/>
                <a:cxnLst/>
                <a:rect l="l" t="t" r="r" b="b"/>
                <a:pathLst>
                  <a:path w="123825" h="123825" extrusionOk="0">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55" name="Google Shape;755;p12"/>
              <p:cNvSpPr/>
              <p:nvPr/>
            </p:nvSpPr>
            <p:spPr>
              <a:xfrm>
                <a:off x="2954179" y="3275171"/>
                <a:ext cx="123825" cy="123825"/>
              </a:xfrm>
              <a:custGeom>
                <a:avLst/>
                <a:gdLst/>
                <a:ahLst/>
                <a:cxnLst/>
                <a:rect l="l" t="t" r="r" b="b"/>
                <a:pathLst>
                  <a:path w="123825" h="123825" extrusionOk="0">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56" name="Google Shape;756;p12"/>
              <p:cNvSpPr/>
              <p:nvPr/>
            </p:nvSpPr>
            <p:spPr>
              <a:xfrm>
                <a:off x="2954179" y="3477101"/>
                <a:ext cx="123825" cy="123825"/>
              </a:xfrm>
              <a:custGeom>
                <a:avLst/>
                <a:gdLst/>
                <a:ahLst/>
                <a:cxnLst/>
                <a:rect l="l" t="t" r="r" b="b"/>
                <a:pathLst>
                  <a:path w="123825" h="123825" extrusionOk="0">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57" name="Google Shape;757;p12"/>
              <p:cNvSpPr/>
              <p:nvPr/>
            </p:nvSpPr>
            <p:spPr>
              <a:xfrm>
                <a:off x="2954179" y="3679983"/>
                <a:ext cx="123825" cy="123825"/>
              </a:xfrm>
              <a:custGeom>
                <a:avLst/>
                <a:gdLst/>
                <a:ahLst/>
                <a:cxnLst/>
                <a:rect l="l" t="t" r="r" b="b"/>
                <a:pathLst>
                  <a:path w="123825" h="123825" extrusionOk="0">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58" name="Google Shape;758;p12"/>
              <p:cNvSpPr/>
              <p:nvPr/>
            </p:nvSpPr>
            <p:spPr>
              <a:xfrm>
                <a:off x="2954179" y="3881913"/>
                <a:ext cx="123825" cy="123825"/>
              </a:xfrm>
              <a:custGeom>
                <a:avLst/>
                <a:gdLst/>
                <a:ahLst/>
                <a:cxnLst/>
                <a:rect l="l" t="t" r="r" b="b"/>
                <a:pathLst>
                  <a:path w="123825" h="123825" extrusionOk="0">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59" name="Google Shape;759;p12"/>
              <p:cNvSpPr/>
              <p:nvPr/>
            </p:nvSpPr>
            <p:spPr>
              <a:xfrm>
                <a:off x="2954179" y="4083843"/>
                <a:ext cx="123825" cy="123825"/>
              </a:xfrm>
              <a:custGeom>
                <a:avLst/>
                <a:gdLst/>
                <a:ahLst/>
                <a:cxnLst/>
                <a:rect l="l" t="t" r="r" b="b"/>
                <a:pathLst>
                  <a:path w="123825" h="123825" extrusionOk="0">
                    <a:moveTo>
                      <a:pt x="7144" y="65246"/>
                    </a:moveTo>
                    <a:cubicBezTo>
                      <a:pt x="7144" y="96679"/>
                      <a:pt x="32861" y="123349"/>
                      <a:pt x="65246" y="123349"/>
                    </a:cubicBezTo>
                    <a:cubicBezTo>
                      <a:pt x="96679" y="123349"/>
                      <a:pt x="123349" y="97631"/>
                      <a:pt x="123349" y="65246"/>
                    </a:cubicBezTo>
                    <a:cubicBezTo>
                      <a:pt x="123349" y="32861"/>
                      <a:pt x="97631" y="7144"/>
                      <a:pt x="65246" y="7144"/>
                    </a:cubicBezTo>
                    <a:cubicBezTo>
                      <a:pt x="32861" y="7144"/>
                      <a:pt x="7144" y="33814"/>
                      <a:pt x="7144"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60" name="Google Shape;760;p12"/>
              <p:cNvSpPr/>
              <p:nvPr/>
            </p:nvSpPr>
            <p:spPr>
              <a:xfrm>
                <a:off x="2954179" y="4285773"/>
                <a:ext cx="123825" cy="123825"/>
              </a:xfrm>
              <a:custGeom>
                <a:avLst/>
                <a:gdLst/>
                <a:ahLst/>
                <a:cxnLst/>
                <a:rect l="l" t="t" r="r" b="b"/>
                <a:pathLst>
                  <a:path w="123825" h="123825" extrusionOk="0">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61" name="Google Shape;761;p12"/>
              <p:cNvSpPr/>
              <p:nvPr/>
            </p:nvSpPr>
            <p:spPr>
              <a:xfrm>
                <a:off x="2954179" y="4488656"/>
                <a:ext cx="123825" cy="123825"/>
              </a:xfrm>
              <a:custGeom>
                <a:avLst/>
                <a:gdLst/>
                <a:ahLst/>
                <a:cxnLst/>
                <a:rect l="l" t="t" r="r" b="b"/>
                <a:pathLst>
                  <a:path w="123825" h="123825" extrusionOk="0">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62" name="Google Shape;762;p12"/>
              <p:cNvSpPr/>
              <p:nvPr/>
            </p:nvSpPr>
            <p:spPr>
              <a:xfrm>
                <a:off x="2751296" y="2263616"/>
                <a:ext cx="123825" cy="123825"/>
              </a:xfrm>
              <a:custGeom>
                <a:avLst/>
                <a:gdLst/>
                <a:ahLst/>
                <a:cxnLst/>
                <a:rect l="l" t="t" r="r" b="b"/>
                <a:pathLst>
                  <a:path w="123825" h="123825" extrusionOk="0">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63" name="Google Shape;763;p12"/>
              <p:cNvSpPr/>
              <p:nvPr/>
            </p:nvSpPr>
            <p:spPr>
              <a:xfrm>
                <a:off x="2751296" y="2465546"/>
                <a:ext cx="123825" cy="123825"/>
              </a:xfrm>
              <a:custGeom>
                <a:avLst/>
                <a:gdLst/>
                <a:ahLst/>
                <a:cxnLst/>
                <a:rect l="l" t="t" r="r" b="b"/>
                <a:pathLst>
                  <a:path w="123825" h="123825" extrusionOk="0">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64" name="Google Shape;764;p12"/>
              <p:cNvSpPr/>
              <p:nvPr/>
            </p:nvSpPr>
            <p:spPr>
              <a:xfrm>
                <a:off x="2751296" y="2667476"/>
                <a:ext cx="123825" cy="123825"/>
              </a:xfrm>
              <a:custGeom>
                <a:avLst/>
                <a:gdLst/>
                <a:ahLst/>
                <a:cxnLst/>
                <a:rect l="l" t="t" r="r" b="b"/>
                <a:pathLst>
                  <a:path w="123825" h="123825" extrusionOk="0">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65" name="Google Shape;765;p12"/>
              <p:cNvSpPr/>
              <p:nvPr/>
            </p:nvSpPr>
            <p:spPr>
              <a:xfrm>
                <a:off x="2751296" y="2870358"/>
                <a:ext cx="123825" cy="123825"/>
              </a:xfrm>
              <a:custGeom>
                <a:avLst/>
                <a:gdLst/>
                <a:ahLst/>
                <a:cxnLst/>
                <a:rect l="l" t="t" r="r" b="b"/>
                <a:pathLst>
                  <a:path w="123825" h="123825" extrusionOk="0">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66" name="Google Shape;766;p12"/>
              <p:cNvSpPr/>
              <p:nvPr/>
            </p:nvSpPr>
            <p:spPr>
              <a:xfrm>
                <a:off x="2751296" y="3072288"/>
                <a:ext cx="123825" cy="123825"/>
              </a:xfrm>
              <a:custGeom>
                <a:avLst/>
                <a:gdLst/>
                <a:ahLst/>
                <a:cxnLst/>
                <a:rect l="l" t="t" r="r" b="b"/>
                <a:pathLst>
                  <a:path w="123825" h="123825" extrusionOk="0">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67" name="Google Shape;767;p12"/>
              <p:cNvSpPr/>
              <p:nvPr/>
            </p:nvSpPr>
            <p:spPr>
              <a:xfrm>
                <a:off x="2751296" y="3274218"/>
                <a:ext cx="123825" cy="123825"/>
              </a:xfrm>
              <a:custGeom>
                <a:avLst/>
                <a:gdLst/>
                <a:ahLst/>
                <a:cxnLst/>
                <a:rect l="l" t="t" r="r" b="b"/>
                <a:pathLst>
                  <a:path w="123825" h="123825" extrusionOk="0">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68" name="Google Shape;768;p12"/>
              <p:cNvSpPr/>
              <p:nvPr/>
            </p:nvSpPr>
            <p:spPr>
              <a:xfrm>
                <a:off x="2751296" y="3476148"/>
                <a:ext cx="123825" cy="123825"/>
              </a:xfrm>
              <a:custGeom>
                <a:avLst/>
                <a:gdLst/>
                <a:ahLst/>
                <a:cxnLst/>
                <a:rect l="l" t="t" r="r" b="b"/>
                <a:pathLst>
                  <a:path w="123825" h="123825" extrusionOk="0">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69" name="Google Shape;769;p12"/>
              <p:cNvSpPr/>
              <p:nvPr/>
            </p:nvSpPr>
            <p:spPr>
              <a:xfrm>
                <a:off x="2751296" y="3679031"/>
                <a:ext cx="123825" cy="123825"/>
              </a:xfrm>
              <a:custGeom>
                <a:avLst/>
                <a:gdLst/>
                <a:ahLst/>
                <a:cxnLst/>
                <a:rect l="l" t="t" r="r" b="b"/>
                <a:pathLst>
                  <a:path w="123825" h="123825" extrusionOk="0">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70" name="Google Shape;770;p12"/>
              <p:cNvSpPr/>
              <p:nvPr/>
            </p:nvSpPr>
            <p:spPr>
              <a:xfrm>
                <a:off x="2751296" y="3880961"/>
                <a:ext cx="123825" cy="123825"/>
              </a:xfrm>
              <a:custGeom>
                <a:avLst/>
                <a:gdLst/>
                <a:ahLst/>
                <a:cxnLst/>
                <a:rect l="l" t="t" r="r" b="b"/>
                <a:pathLst>
                  <a:path w="123825" h="123825" extrusionOk="0">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71" name="Google Shape;771;p12"/>
              <p:cNvSpPr/>
              <p:nvPr/>
            </p:nvSpPr>
            <p:spPr>
              <a:xfrm>
                <a:off x="2751296" y="4082891"/>
                <a:ext cx="123825" cy="123825"/>
              </a:xfrm>
              <a:custGeom>
                <a:avLst/>
                <a:gdLst/>
                <a:ahLst/>
                <a:cxnLst/>
                <a:rect l="l" t="t" r="r" b="b"/>
                <a:pathLst>
                  <a:path w="123825" h="123825" extrusionOk="0">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72" name="Google Shape;772;p12"/>
              <p:cNvSpPr/>
              <p:nvPr/>
            </p:nvSpPr>
            <p:spPr>
              <a:xfrm>
                <a:off x="2751296" y="4284821"/>
                <a:ext cx="123825" cy="123825"/>
              </a:xfrm>
              <a:custGeom>
                <a:avLst/>
                <a:gdLst/>
                <a:ahLst/>
                <a:cxnLst/>
                <a:rect l="l" t="t" r="r" b="b"/>
                <a:pathLst>
                  <a:path w="123825" h="123825" extrusionOk="0">
                    <a:moveTo>
                      <a:pt x="125254" y="66199"/>
                    </a:moveTo>
                    <a:cubicBezTo>
                      <a:pt x="125254" y="98814"/>
                      <a:pt x="98814" y="125254"/>
                      <a:pt x="66199" y="125254"/>
                    </a:cubicBezTo>
                    <a:cubicBezTo>
                      <a:pt x="33584" y="125254"/>
                      <a:pt x="7144" y="98814"/>
                      <a:pt x="7144" y="66199"/>
                    </a:cubicBezTo>
                    <a:cubicBezTo>
                      <a:pt x="7144" y="33583"/>
                      <a:pt x="33584" y="7144"/>
                      <a:pt x="66199" y="7144"/>
                    </a:cubicBezTo>
                    <a:cubicBezTo>
                      <a:pt x="98814" y="7144"/>
                      <a:pt x="125254" y="33583"/>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73" name="Google Shape;773;p12"/>
              <p:cNvSpPr/>
              <p:nvPr/>
            </p:nvSpPr>
            <p:spPr>
              <a:xfrm>
                <a:off x="2751296" y="4487703"/>
                <a:ext cx="123825" cy="123825"/>
              </a:xfrm>
              <a:custGeom>
                <a:avLst/>
                <a:gdLst/>
                <a:ahLst/>
                <a:cxnLst/>
                <a:rect l="l" t="t" r="r" b="b"/>
                <a:pathLst>
                  <a:path w="123825" h="123825" extrusionOk="0">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74" name="Google Shape;774;p12"/>
              <p:cNvSpPr/>
              <p:nvPr/>
            </p:nvSpPr>
            <p:spPr>
              <a:xfrm>
                <a:off x="2546509" y="2261711"/>
                <a:ext cx="133350" cy="133350"/>
              </a:xfrm>
              <a:custGeom>
                <a:avLst/>
                <a:gdLst/>
                <a:ahLst/>
                <a:cxnLst/>
                <a:rect l="l" t="t" r="r" b="b"/>
                <a:pathLst>
                  <a:path w="133350" h="133350" extrusionOk="0">
                    <a:moveTo>
                      <a:pt x="129064" y="68104"/>
                    </a:moveTo>
                    <a:cubicBezTo>
                      <a:pt x="129064" y="101771"/>
                      <a:pt x="101771" y="129064"/>
                      <a:pt x="68104" y="129064"/>
                    </a:cubicBezTo>
                    <a:cubicBezTo>
                      <a:pt x="34436" y="129064"/>
                      <a:pt x="7144" y="101771"/>
                      <a:pt x="7144" y="68104"/>
                    </a:cubicBezTo>
                    <a:cubicBezTo>
                      <a:pt x="7144" y="34437"/>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75" name="Google Shape;775;p12"/>
              <p:cNvSpPr/>
              <p:nvPr/>
            </p:nvSpPr>
            <p:spPr>
              <a:xfrm>
                <a:off x="2546509" y="2463641"/>
                <a:ext cx="133350" cy="133350"/>
              </a:xfrm>
              <a:custGeom>
                <a:avLst/>
                <a:gdLst/>
                <a:ahLst/>
                <a:cxnLst/>
                <a:rect l="l" t="t" r="r" b="b"/>
                <a:pathLst>
                  <a:path w="133350" h="133350" extrusionOk="0">
                    <a:moveTo>
                      <a:pt x="129064" y="68104"/>
                    </a:moveTo>
                    <a:cubicBezTo>
                      <a:pt x="129064" y="101771"/>
                      <a:pt x="101771" y="129064"/>
                      <a:pt x="68104" y="129064"/>
                    </a:cubicBezTo>
                    <a:cubicBezTo>
                      <a:pt x="34436" y="129064"/>
                      <a:pt x="7144" y="101771"/>
                      <a:pt x="7144" y="68104"/>
                    </a:cubicBezTo>
                    <a:cubicBezTo>
                      <a:pt x="7144" y="34437"/>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76" name="Google Shape;776;p12"/>
              <p:cNvSpPr/>
              <p:nvPr/>
            </p:nvSpPr>
            <p:spPr>
              <a:xfrm>
                <a:off x="2546509" y="2665571"/>
                <a:ext cx="133350" cy="133350"/>
              </a:xfrm>
              <a:custGeom>
                <a:avLst/>
                <a:gdLst/>
                <a:ahLst/>
                <a:cxnLst/>
                <a:rect l="l" t="t" r="r" b="b"/>
                <a:pathLst>
                  <a:path w="133350" h="133350" extrusionOk="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6"/>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77" name="Google Shape;777;p12"/>
              <p:cNvSpPr/>
              <p:nvPr/>
            </p:nvSpPr>
            <p:spPr>
              <a:xfrm>
                <a:off x="2546509" y="2868453"/>
                <a:ext cx="133350" cy="133350"/>
              </a:xfrm>
              <a:custGeom>
                <a:avLst/>
                <a:gdLst/>
                <a:ahLst/>
                <a:cxnLst/>
                <a:rect l="l" t="t" r="r" b="b"/>
                <a:pathLst>
                  <a:path w="133350" h="133350" extrusionOk="0">
                    <a:moveTo>
                      <a:pt x="129064" y="68104"/>
                    </a:moveTo>
                    <a:cubicBezTo>
                      <a:pt x="129064" y="101771"/>
                      <a:pt x="101771" y="129064"/>
                      <a:pt x="68104" y="129064"/>
                    </a:cubicBezTo>
                    <a:cubicBezTo>
                      <a:pt x="34436" y="129064"/>
                      <a:pt x="7144" y="101771"/>
                      <a:pt x="7144" y="68104"/>
                    </a:cubicBezTo>
                    <a:cubicBezTo>
                      <a:pt x="7144" y="34437"/>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78" name="Google Shape;778;p12"/>
              <p:cNvSpPr/>
              <p:nvPr/>
            </p:nvSpPr>
            <p:spPr>
              <a:xfrm>
                <a:off x="2546509" y="3070383"/>
                <a:ext cx="133350" cy="133350"/>
              </a:xfrm>
              <a:custGeom>
                <a:avLst/>
                <a:gdLst/>
                <a:ahLst/>
                <a:cxnLst/>
                <a:rect l="l" t="t" r="r" b="b"/>
                <a:pathLst>
                  <a:path w="133350" h="133350" extrusionOk="0">
                    <a:moveTo>
                      <a:pt x="7144" y="68104"/>
                    </a:moveTo>
                    <a:cubicBezTo>
                      <a:pt x="7144" y="101441"/>
                      <a:pt x="34766" y="129064"/>
                      <a:pt x="68104" y="129064"/>
                    </a:cubicBezTo>
                    <a:cubicBezTo>
                      <a:pt x="101441" y="129064"/>
                      <a:pt x="129064" y="101441"/>
                      <a:pt x="129064" y="68104"/>
                    </a:cubicBezTo>
                    <a:cubicBezTo>
                      <a:pt x="129064" y="34766"/>
                      <a:pt x="101441" y="7144"/>
                      <a:pt x="68104" y="7144"/>
                    </a:cubicBezTo>
                    <a:cubicBezTo>
                      <a:pt x="34766" y="7144"/>
                      <a:pt x="7144" y="33814"/>
                      <a:pt x="714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79" name="Google Shape;779;p12"/>
              <p:cNvSpPr/>
              <p:nvPr/>
            </p:nvSpPr>
            <p:spPr>
              <a:xfrm>
                <a:off x="2546509" y="3272313"/>
                <a:ext cx="133350" cy="133350"/>
              </a:xfrm>
              <a:custGeom>
                <a:avLst/>
                <a:gdLst/>
                <a:ahLst/>
                <a:cxnLst/>
                <a:rect l="l" t="t" r="r" b="b"/>
                <a:pathLst>
                  <a:path w="133350" h="133350" extrusionOk="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80" name="Google Shape;780;p12"/>
              <p:cNvSpPr/>
              <p:nvPr/>
            </p:nvSpPr>
            <p:spPr>
              <a:xfrm>
                <a:off x="2546509" y="3474243"/>
                <a:ext cx="133350" cy="133350"/>
              </a:xfrm>
              <a:custGeom>
                <a:avLst/>
                <a:gdLst/>
                <a:ahLst/>
                <a:cxnLst/>
                <a:rect l="l" t="t" r="r" b="b"/>
                <a:pathLst>
                  <a:path w="133350" h="133350" extrusionOk="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81" name="Google Shape;781;p12"/>
              <p:cNvSpPr/>
              <p:nvPr/>
            </p:nvSpPr>
            <p:spPr>
              <a:xfrm>
                <a:off x="2546509" y="3677126"/>
                <a:ext cx="133350" cy="133350"/>
              </a:xfrm>
              <a:custGeom>
                <a:avLst/>
                <a:gdLst/>
                <a:ahLst/>
                <a:cxnLst/>
                <a:rect l="l" t="t" r="r" b="b"/>
                <a:pathLst>
                  <a:path w="133350" h="133350" extrusionOk="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82" name="Google Shape;782;p12"/>
              <p:cNvSpPr/>
              <p:nvPr/>
            </p:nvSpPr>
            <p:spPr>
              <a:xfrm>
                <a:off x="2546509" y="3879056"/>
                <a:ext cx="133350" cy="133350"/>
              </a:xfrm>
              <a:custGeom>
                <a:avLst/>
                <a:gdLst/>
                <a:ahLst/>
                <a:cxnLst/>
                <a:rect l="l" t="t" r="r" b="b"/>
                <a:pathLst>
                  <a:path w="133350" h="133350" extrusionOk="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83" name="Google Shape;783;p12"/>
              <p:cNvSpPr/>
              <p:nvPr/>
            </p:nvSpPr>
            <p:spPr>
              <a:xfrm>
                <a:off x="2546509" y="4080986"/>
                <a:ext cx="133350" cy="133350"/>
              </a:xfrm>
              <a:custGeom>
                <a:avLst/>
                <a:gdLst/>
                <a:ahLst/>
                <a:cxnLst/>
                <a:rect l="l" t="t" r="r" b="b"/>
                <a:pathLst>
                  <a:path w="133350" h="133350" extrusionOk="0">
                    <a:moveTo>
                      <a:pt x="7144" y="68104"/>
                    </a:moveTo>
                    <a:cubicBezTo>
                      <a:pt x="7144" y="101441"/>
                      <a:pt x="34766" y="129064"/>
                      <a:pt x="68104" y="129064"/>
                    </a:cubicBezTo>
                    <a:cubicBezTo>
                      <a:pt x="101441" y="129064"/>
                      <a:pt x="129064" y="101441"/>
                      <a:pt x="129064" y="68104"/>
                    </a:cubicBezTo>
                    <a:cubicBezTo>
                      <a:pt x="129064" y="34766"/>
                      <a:pt x="101441" y="7144"/>
                      <a:pt x="68104" y="7144"/>
                    </a:cubicBezTo>
                    <a:cubicBezTo>
                      <a:pt x="34766" y="7144"/>
                      <a:pt x="7144" y="34766"/>
                      <a:pt x="714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84" name="Google Shape;784;p12"/>
              <p:cNvSpPr/>
              <p:nvPr/>
            </p:nvSpPr>
            <p:spPr>
              <a:xfrm>
                <a:off x="2546509" y="4282916"/>
                <a:ext cx="133350" cy="133350"/>
              </a:xfrm>
              <a:custGeom>
                <a:avLst/>
                <a:gdLst/>
                <a:ahLst/>
                <a:cxnLst/>
                <a:rect l="l" t="t" r="r" b="b"/>
                <a:pathLst>
                  <a:path w="133350" h="133350" extrusionOk="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85" name="Google Shape;785;p12"/>
              <p:cNvSpPr/>
              <p:nvPr/>
            </p:nvSpPr>
            <p:spPr>
              <a:xfrm>
                <a:off x="2546509" y="4485798"/>
                <a:ext cx="133350" cy="133350"/>
              </a:xfrm>
              <a:custGeom>
                <a:avLst/>
                <a:gdLst/>
                <a:ahLst/>
                <a:cxnLst/>
                <a:rect l="l" t="t" r="r" b="b"/>
                <a:pathLst>
                  <a:path w="133350" h="133350" extrusionOk="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86" name="Google Shape;786;p12"/>
              <p:cNvSpPr/>
              <p:nvPr/>
            </p:nvSpPr>
            <p:spPr>
              <a:xfrm>
                <a:off x="2342674" y="2259806"/>
                <a:ext cx="133350" cy="133350"/>
              </a:xfrm>
              <a:custGeom>
                <a:avLst/>
                <a:gdLst/>
                <a:ahLst/>
                <a:cxnLst/>
                <a:rect l="l" t="t" r="r" b="b"/>
                <a:pathLst>
                  <a:path w="133350" h="133350" extrusionOk="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87" name="Google Shape;787;p12"/>
              <p:cNvSpPr/>
              <p:nvPr/>
            </p:nvSpPr>
            <p:spPr>
              <a:xfrm>
                <a:off x="2342674" y="2461736"/>
                <a:ext cx="133350" cy="133350"/>
              </a:xfrm>
              <a:custGeom>
                <a:avLst/>
                <a:gdLst/>
                <a:ahLst/>
                <a:cxnLst/>
                <a:rect l="l" t="t" r="r" b="b"/>
                <a:pathLst>
                  <a:path w="133350" h="133350" extrusionOk="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88" name="Google Shape;788;p12"/>
              <p:cNvSpPr/>
              <p:nvPr/>
            </p:nvSpPr>
            <p:spPr>
              <a:xfrm>
                <a:off x="2342674" y="2663666"/>
                <a:ext cx="133350" cy="133350"/>
              </a:xfrm>
              <a:custGeom>
                <a:avLst/>
                <a:gdLst/>
                <a:ahLst/>
                <a:cxnLst/>
                <a:rect l="l" t="t" r="r" b="b"/>
                <a:pathLst>
                  <a:path w="133350" h="133350" extrusionOk="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89" name="Google Shape;789;p12"/>
              <p:cNvSpPr/>
              <p:nvPr/>
            </p:nvSpPr>
            <p:spPr>
              <a:xfrm>
                <a:off x="2342674" y="2866548"/>
                <a:ext cx="133350" cy="133350"/>
              </a:xfrm>
              <a:custGeom>
                <a:avLst/>
                <a:gdLst/>
                <a:ahLst/>
                <a:cxnLst/>
                <a:rect l="l" t="t" r="r" b="b"/>
                <a:pathLst>
                  <a:path w="133350" h="133350" extrusionOk="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90" name="Google Shape;790;p12"/>
              <p:cNvSpPr/>
              <p:nvPr/>
            </p:nvSpPr>
            <p:spPr>
              <a:xfrm>
                <a:off x="2342674" y="3068478"/>
                <a:ext cx="133350" cy="133350"/>
              </a:xfrm>
              <a:custGeom>
                <a:avLst/>
                <a:gdLst/>
                <a:ahLst/>
                <a:cxnLst/>
                <a:rect l="l" t="t" r="r" b="b"/>
                <a:pathLst>
                  <a:path w="133350" h="133350" extrusionOk="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91" name="Google Shape;791;p12"/>
              <p:cNvSpPr/>
              <p:nvPr/>
            </p:nvSpPr>
            <p:spPr>
              <a:xfrm>
                <a:off x="2342674" y="3270408"/>
                <a:ext cx="133350" cy="133350"/>
              </a:xfrm>
              <a:custGeom>
                <a:avLst/>
                <a:gdLst/>
                <a:ahLst/>
                <a:cxnLst/>
                <a:rect l="l" t="t" r="r" b="b"/>
                <a:pathLst>
                  <a:path w="133350" h="133350" extrusionOk="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92" name="Google Shape;792;p12"/>
              <p:cNvSpPr/>
              <p:nvPr/>
            </p:nvSpPr>
            <p:spPr>
              <a:xfrm>
                <a:off x="2342674" y="3472338"/>
                <a:ext cx="133350" cy="133350"/>
              </a:xfrm>
              <a:custGeom>
                <a:avLst/>
                <a:gdLst/>
                <a:ahLst/>
                <a:cxnLst/>
                <a:rect l="l" t="t" r="r" b="b"/>
                <a:pathLst>
                  <a:path w="133350" h="133350" extrusionOk="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93" name="Google Shape;793;p12"/>
              <p:cNvSpPr/>
              <p:nvPr/>
            </p:nvSpPr>
            <p:spPr>
              <a:xfrm>
                <a:off x="2342674" y="3675221"/>
                <a:ext cx="133350" cy="133350"/>
              </a:xfrm>
              <a:custGeom>
                <a:avLst/>
                <a:gdLst/>
                <a:ahLst/>
                <a:cxnLst/>
                <a:rect l="l" t="t" r="r" b="b"/>
                <a:pathLst>
                  <a:path w="133350" h="133350" extrusionOk="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94" name="Google Shape;794;p12"/>
              <p:cNvSpPr/>
              <p:nvPr/>
            </p:nvSpPr>
            <p:spPr>
              <a:xfrm>
                <a:off x="2342674" y="3877151"/>
                <a:ext cx="133350" cy="133350"/>
              </a:xfrm>
              <a:custGeom>
                <a:avLst/>
                <a:gdLst/>
                <a:ahLst/>
                <a:cxnLst/>
                <a:rect l="l" t="t" r="r" b="b"/>
                <a:pathLst>
                  <a:path w="133350" h="133350" extrusionOk="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95" name="Google Shape;795;p12"/>
              <p:cNvSpPr/>
              <p:nvPr/>
            </p:nvSpPr>
            <p:spPr>
              <a:xfrm>
                <a:off x="2342674" y="4079081"/>
                <a:ext cx="133350" cy="133350"/>
              </a:xfrm>
              <a:custGeom>
                <a:avLst/>
                <a:gdLst/>
                <a:ahLst/>
                <a:cxnLst/>
                <a:rect l="l" t="t" r="r" b="b"/>
                <a:pathLst>
                  <a:path w="133350" h="133350" extrusionOk="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96" name="Google Shape;796;p12"/>
              <p:cNvSpPr/>
              <p:nvPr/>
            </p:nvSpPr>
            <p:spPr>
              <a:xfrm>
                <a:off x="2342674" y="4281011"/>
                <a:ext cx="133350" cy="133350"/>
              </a:xfrm>
              <a:custGeom>
                <a:avLst/>
                <a:gdLst/>
                <a:ahLst/>
                <a:cxnLst/>
                <a:rect l="l" t="t" r="r" b="b"/>
                <a:pathLst>
                  <a:path w="133350" h="133350" extrusionOk="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97" name="Google Shape;797;p12"/>
              <p:cNvSpPr/>
              <p:nvPr/>
            </p:nvSpPr>
            <p:spPr>
              <a:xfrm>
                <a:off x="2342674" y="4483893"/>
                <a:ext cx="133350" cy="133350"/>
              </a:xfrm>
              <a:custGeom>
                <a:avLst/>
                <a:gdLst/>
                <a:ahLst/>
                <a:cxnLst/>
                <a:rect l="l" t="t" r="r" b="b"/>
                <a:pathLst>
                  <a:path w="133350" h="133350" extrusionOk="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98" name="Google Shape;798;p12"/>
              <p:cNvSpPr/>
              <p:nvPr/>
            </p:nvSpPr>
            <p:spPr>
              <a:xfrm>
                <a:off x="2138839" y="2257901"/>
                <a:ext cx="142875" cy="142875"/>
              </a:xfrm>
              <a:custGeom>
                <a:avLst/>
                <a:gdLst/>
                <a:ahLst/>
                <a:cxnLst/>
                <a:rect l="l" t="t" r="r" b="b"/>
                <a:pathLst>
                  <a:path w="142875" h="142875" extrusionOk="0">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99" name="Google Shape;799;p12"/>
              <p:cNvSpPr/>
              <p:nvPr/>
            </p:nvSpPr>
            <p:spPr>
              <a:xfrm>
                <a:off x="2138839" y="2459831"/>
                <a:ext cx="142875" cy="142875"/>
              </a:xfrm>
              <a:custGeom>
                <a:avLst/>
                <a:gdLst/>
                <a:ahLst/>
                <a:cxnLst/>
                <a:rect l="l" t="t" r="r" b="b"/>
                <a:pathLst>
                  <a:path w="142875" h="142875" extrusionOk="0">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00" name="Google Shape;800;p12"/>
              <p:cNvSpPr/>
              <p:nvPr/>
            </p:nvSpPr>
            <p:spPr>
              <a:xfrm>
                <a:off x="2138839" y="2661761"/>
                <a:ext cx="142875" cy="142875"/>
              </a:xfrm>
              <a:custGeom>
                <a:avLst/>
                <a:gdLst/>
                <a:ahLst/>
                <a:cxnLst/>
                <a:rect l="l" t="t" r="r" b="b"/>
                <a:pathLst>
                  <a:path w="142875" h="142875" extrusionOk="0">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01" name="Google Shape;801;p12"/>
              <p:cNvSpPr/>
              <p:nvPr/>
            </p:nvSpPr>
            <p:spPr>
              <a:xfrm>
                <a:off x="2138839" y="2864643"/>
                <a:ext cx="142875" cy="142875"/>
              </a:xfrm>
              <a:custGeom>
                <a:avLst/>
                <a:gdLst/>
                <a:ahLst/>
                <a:cxnLst/>
                <a:rect l="l" t="t" r="r" b="b"/>
                <a:pathLst>
                  <a:path w="142875" h="142875" extrusionOk="0">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02" name="Google Shape;802;p12"/>
              <p:cNvSpPr/>
              <p:nvPr/>
            </p:nvSpPr>
            <p:spPr>
              <a:xfrm>
                <a:off x="2138839" y="3066573"/>
                <a:ext cx="142875" cy="142875"/>
              </a:xfrm>
              <a:custGeom>
                <a:avLst/>
                <a:gdLst/>
                <a:ahLst/>
                <a:cxnLst/>
                <a:rect l="l" t="t" r="r" b="b"/>
                <a:pathLst>
                  <a:path w="142875" h="142875" extrusionOk="0">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03" name="Google Shape;803;p12"/>
              <p:cNvSpPr/>
              <p:nvPr/>
            </p:nvSpPr>
            <p:spPr>
              <a:xfrm>
                <a:off x="2138839" y="3268503"/>
                <a:ext cx="142875" cy="142875"/>
              </a:xfrm>
              <a:custGeom>
                <a:avLst/>
                <a:gdLst/>
                <a:ahLst/>
                <a:cxnLst/>
                <a:rect l="l" t="t" r="r" b="b"/>
                <a:pathLst>
                  <a:path w="142875" h="142875" extrusionOk="0">
                    <a:moveTo>
                      <a:pt x="136684" y="71914"/>
                    </a:moveTo>
                    <a:cubicBezTo>
                      <a:pt x="136684" y="107685"/>
                      <a:pt x="107685" y="136684"/>
                      <a:pt x="71914" y="136684"/>
                    </a:cubicBezTo>
                    <a:cubicBezTo>
                      <a:pt x="36142" y="136684"/>
                      <a:pt x="7144" y="107685"/>
                      <a:pt x="7144" y="71914"/>
                    </a:cubicBezTo>
                    <a:cubicBezTo>
                      <a:pt x="7144" y="36143"/>
                      <a:pt x="36142" y="7144"/>
                      <a:pt x="71914" y="7144"/>
                    </a:cubicBezTo>
                    <a:cubicBezTo>
                      <a:pt x="107685" y="7144"/>
                      <a:pt x="136684" y="36143"/>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04" name="Google Shape;804;p12"/>
              <p:cNvSpPr/>
              <p:nvPr/>
            </p:nvSpPr>
            <p:spPr>
              <a:xfrm>
                <a:off x="2138839" y="3470433"/>
                <a:ext cx="142875" cy="142875"/>
              </a:xfrm>
              <a:custGeom>
                <a:avLst/>
                <a:gdLst/>
                <a:ahLst/>
                <a:cxnLst/>
                <a:rect l="l" t="t" r="r" b="b"/>
                <a:pathLst>
                  <a:path w="142875" h="142875" extrusionOk="0">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05" name="Google Shape;805;p12"/>
              <p:cNvSpPr/>
              <p:nvPr/>
            </p:nvSpPr>
            <p:spPr>
              <a:xfrm>
                <a:off x="2138839" y="3673316"/>
                <a:ext cx="142875" cy="142875"/>
              </a:xfrm>
              <a:custGeom>
                <a:avLst/>
                <a:gdLst/>
                <a:ahLst/>
                <a:cxnLst/>
                <a:rect l="l" t="t" r="r" b="b"/>
                <a:pathLst>
                  <a:path w="142875" h="142875" extrusionOk="0">
                    <a:moveTo>
                      <a:pt x="136684" y="71914"/>
                    </a:moveTo>
                    <a:cubicBezTo>
                      <a:pt x="136684" y="107685"/>
                      <a:pt x="107685" y="136684"/>
                      <a:pt x="71914" y="136684"/>
                    </a:cubicBezTo>
                    <a:cubicBezTo>
                      <a:pt x="36142" y="136684"/>
                      <a:pt x="7144" y="107685"/>
                      <a:pt x="7144" y="71914"/>
                    </a:cubicBezTo>
                    <a:cubicBezTo>
                      <a:pt x="7144" y="36143"/>
                      <a:pt x="36142" y="7144"/>
                      <a:pt x="71914" y="7144"/>
                    </a:cubicBezTo>
                    <a:cubicBezTo>
                      <a:pt x="107685" y="7144"/>
                      <a:pt x="136684" y="36143"/>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06" name="Google Shape;806;p12"/>
              <p:cNvSpPr/>
              <p:nvPr/>
            </p:nvSpPr>
            <p:spPr>
              <a:xfrm>
                <a:off x="2138839" y="3875246"/>
                <a:ext cx="142875" cy="142875"/>
              </a:xfrm>
              <a:custGeom>
                <a:avLst/>
                <a:gdLst/>
                <a:ahLst/>
                <a:cxnLst/>
                <a:rect l="l" t="t" r="r" b="b"/>
                <a:pathLst>
                  <a:path w="142875" h="142875" extrusionOk="0">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07" name="Google Shape;807;p12"/>
              <p:cNvSpPr/>
              <p:nvPr/>
            </p:nvSpPr>
            <p:spPr>
              <a:xfrm>
                <a:off x="2138839" y="4077176"/>
                <a:ext cx="142875" cy="142875"/>
              </a:xfrm>
              <a:custGeom>
                <a:avLst/>
                <a:gdLst/>
                <a:ahLst/>
                <a:cxnLst/>
                <a:rect l="l" t="t" r="r" b="b"/>
                <a:pathLst>
                  <a:path w="142875" h="142875" extrusionOk="0">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08" name="Google Shape;808;p12"/>
              <p:cNvSpPr/>
              <p:nvPr/>
            </p:nvSpPr>
            <p:spPr>
              <a:xfrm>
                <a:off x="2138839" y="4279106"/>
                <a:ext cx="142875" cy="142875"/>
              </a:xfrm>
              <a:custGeom>
                <a:avLst/>
                <a:gdLst/>
                <a:ahLst/>
                <a:cxnLst/>
                <a:rect l="l" t="t" r="r" b="b"/>
                <a:pathLst>
                  <a:path w="142875" h="142875" extrusionOk="0">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09" name="Google Shape;809;p12"/>
              <p:cNvSpPr/>
              <p:nvPr/>
            </p:nvSpPr>
            <p:spPr>
              <a:xfrm>
                <a:off x="2138839" y="4481988"/>
                <a:ext cx="142875" cy="142875"/>
              </a:xfrm>
              <a:custGeom>
                <a:avLst/>
                <a:gdLst/>
                <a:ahLst/>
                <a:cxnLst/>
                <a:rect l="l" t="t" r="r" b="b"/>
                <a:pathLst>
                  <a:path w="142875" h="142875" extrusionOk="0">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grpSp>
        <p:sp>
          <p:nvSpPr>
            <p:cNvPr id="810" name="Google Shape;810;p12"/>
            <p:cNvSpPr/>
            <p:nvPr/>
          </p:nvSpPr>
          <p:spPr>
            <a:xfrm rot="5400000">
              <a:off x="2996310" y="3065750"/>
              <a:ext cx="3650" cy="3650"/>
            </a:xfrm>
            <a:custGeom>
              <a:avLst/>
              <a:gdLst/>
              <a:ahLst/>
              <a:cxnLst/>
              <a:rect l="l" t="t" r="r" b="b"/>
              <a:pathLst>
                <a:path w="9525" h="9525" extrusionOk="0">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11" name="Google Shape;811;p12"/>
            <p:cNvSpPr/>
            <p:nvPr/>
          </p:nvSpPr>
          <p:spPr>
            <a:xfrm rot="5400000">
              <a:off x="2918931" y="3065750"/>
              <a:ext cx="3650" cy="3650"/>
            </a:xfrm>
            <a:custGeom>
              <a:avLst/>
              <a:gdLst/>
              <a:ahLst/>
              <a:cxnLst/>
              <a:rect l="l" t="t" r="r" b="b"/>
              <a:pathLst>
                <a:path w="9525" h="9525" extrusionOk="0">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12" name="Google Shape;812;p12"/>
            <p:cNvSpPr/>
            <p:nvPr/>
          </p:nvSpPr>
          <p:spPr>
            <a:xfrm rot="5400000">
              <a:off x="2841188" y="3065750"/>
              <a:ext cx="3650" cy="3650"/>
            </a:xfrm>
            <a:custGeom>
              <a:avLst/>
              <a:gdLst/>
              <a:ahLst/>
              <a:cxnLst/>
              <a:rect l="l" t="t" r="r" b="b"/>
              <a:pathLst>
                <a:path w="9525" h="9525" extrusionOk="0">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13" name="Google Shape;813;p12"/>
            <p:cNvSpPr/>
            <p:nvPr/>
          </p:nvSpPr>
          <p:spPr>
            <a:xfrm rot="5400000">
              <a:off x="2996675" y="2988006"/>
              <a:ext cx="3650" cy="3650"/>
            </a:xfrm>
            <a:custGeom>
              <a:avLst/>
              <a:gdLst/>
              <a:ahLst/>
              <a:cxnLst/>
              <a:rect l="l" t="t" r="r" b="b"/>
              <a:pathLst>
                <a:path w="9525" h="9525" extrusionOk="0">
                  <a:moveTo>
                    <a:pt x="7144" y="9049"/>
                  </a:moveTo>
                  <a:cubicBezTo>
                    <a:pt x="7144" y="10001"/>
                    <a:pt x="8096" y="10954"/>
                    <a:pt x="9048" y="10954"/>
                  </a:cubicBezTo>
                  <a:cubicBezTo>
                    <a:pt x="10001" y="10954"/>
                    <a:pt x="10953" y="10001"/>
                    <a:pt x="10953" y="9049"/>
                  </a:cubicBezTo>
                  <a:cubicBezTo>
                    <a:pt x="10953" y="8096"/>
                    <a:pt x="10001" y="7144"/>
                    <a:pt x="9048" y="7144"/>
                  </a:cubicBezTo>
                  <a:cubicBezTo>
                    <a:pt x="8096" y="7144"/>
                    <a:pt x="7144" y="8096"/>
                    <a:pt x="714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14" name="Google Shape;814;p12"/>
            <p:cNvSpPr/>
            <p:nvPr/>
          </p:nvSpPr>
          <p:spPr>
            <a:xfrm rot="5400000">
              <a:off x="2919296" y="2988006"/>
              <a:ext cx="3650" cy="3650"/>
            </a:xfrm>
            <a:custGeom>
              <a:avLst/>
              <a:gdLst/>
              <a:ahLst/>
              <a:cxnLst/>
              <a:rect l="l" t="t" r="r" b="b"/>
              <a:pathLst>
                <a:path w="9525" h="9525" extrusionOk="0">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15" name="Google Shape;815;p12"/>
            <p:cNvSpPr/>
            <p:nvPr/>
          </p:nvSpPr>
          <p:spPr>
            <a:xfrm rot="5400000">
              <a:off x="2841553" y="2988006"/>
              <a:ext cx="3650" cy="3650"/>
            </a:xfrm>
            <a:custGeom>
              <a:avLst/>
              <a:gdLst/>
              <a:ahLst/>
              <a:cxnLst/>
              <a:rect l="l" t="t" r="r" b="b"/>
              <a:pathLst>
                <a:path w="9525" h="9525" extrusionOk="0">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16" name="Google Shape;816;p12"/>
            <p:cNvSpPr/>
            <p:nvPr/>
          </p:nvSpPr>
          <p:spPr>
            <a:xfrm rot="5400000">
              <a:off x="2993755" y="2909898"/>
              <a:ext cx="7300" cy="7300"/>
            </a:xfrm>
            <a:custGeom>
              <a:avLst/>
              <a:gdLst/>
              <a:ahLst/>
              <a:cxnLst/>
              <a:rect l="l" t="t" r="r" b="b"/>
              <a:pathLst>
                <a:path w="19050" h="19050" extrusionOk="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17" name="Google Shape;817;p12"/>
            <p:cNvSpPr/>
            <p:nvPr/>
          </p:nvSpPr>
          <p:spPr>
            <a:xfrm rot="5400000">
              <a:off x="2916376" y="2909898"/>
              <a:ext cx="7300" cy="7300"/>
            </a:xfrm>
            <a:custGeom>
              <a:avLst/>
              <a:gdLst/>
              <a:ahLst/>
              <a:cxnLst/>
              <a:rect l="l" t="t" r="r" b="b"/>
              <a:pathLst>
                <a:path w="19050" h="19050" extrusionOk="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18" name="Google Shape;818;p12"/>
            <p:cNvSpPr/>
            <p:nvPr/>
          </p:nvSpPr>
          <p:spPr>
            <a:xfrm rot="5400000">
              <a:off x="2838633" y="2909898"/>
              <a:ext cx="7300" cy="7300"/>
            </a:xfrm>
            <a:custGeom>
              <a:avLst/>
              <a:gdLst/>
              <a:ahLst/>
              <a:cxnLst/>
              <a:rect l="l" t="t" r="r" b="b"/>
              <a:pathLst>
                <a:path w="19050" h="19050" extrusionOk="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19" name="Google Shape;819;p12"/>
            <p:cNvSpPr/>
            <p:nvPr/>
          </p:nvSpPr>
          <p:spPr>
            <a:xfrm rot="5400000">
              <a:off x="2994120" y="2832155"/>
              <a:ext cx="7300" cy="7300"/>
            </a:xfrm>
            <a:custGeom>
              <a:avLst/>
              <a:gdLst/>
              <a:ahLst/>
              <a:cxnLst/>
              <a:rect l="l" t="t" r="r" b="b"/>
              <a:pathLst>
                <a:path w="19050" h="19050" extrusionOk="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20" name="Google Shape;820;p12"/>
            <p:cNvSpPr/>
            <p:nvPr/>
          </p:nvSpPr>
          <p:spPr>
            <a:xfrm rot="5400000">
              <a:off x="2916741" y="2832155"/>
              <a:ext cx="7300" cy="7300"/>
            </a:xfrm>
            <a:custGeom>
              <a:avLst/>
              <a:gdLst/>
              <a:ahLst/>
              <a:cxnLst/>
              <a:rect l="l" t="t" r="r" b="b"/>
              <a:pathLst>
                <a:path w="19050" h="19050" extrusionOk="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21" name="Google Shape;821;p12"/>
            <p:cNvSpPr/>
            <p:nvPr/>
          </p:nvSpPr>
          <p:spPr>
            <a:xfrm rot="5400000">
              <a:off x="2838998" y="2832155"/>
              <a:ext cx="7300" cy="7300"/>
            </a:xfrm>
            <a:custGeom>
              <a:avLst/>
              <a:gdLst/>
              <a:ahLst/>
              <a:cxnLst/>
              <a:rect l="l" t="t" r="r" b="b"/>
              <a:pathLst>
                <a:path w="19050" h="19050" extrusionOk="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22" name="Google Shape;822;p12"/>
            <p:cNvSpPr/>
            <p:nvPr/>
          </p:nvSpPr>
          <p:spPr>
            <a:xfrm rot="5400000">
              <a:off x="2994850" y="2753681"/>
              <a:ext cx="7300" cy="7300"/>
            </a:xfrm>
            <a:custGeom>
              <a:avLst/>
              <a:gdLst/>
              <a:ahLst/>
              <a:cxnLst/>
              <a:rect l="l" t="t" r="r" b="b"/>
              <a:pathLst>
                <a:path w="19050" h="19050" extrusionOk="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23" name="Google Shape;823;p12"/>
            <p:cNvSpPr/>
            <p:nvPr/>
          </p:nvSpPr>
          <p:spPr>
            <a:xfrm rot="5400000">
              <a:off x="2917471" y="2753681"/>
              <a:ext cx="7300" cy="7300"/>
            </a:xfrm>
            <a:custGeom>
              <a:avLst/>
              <a:gdLst/>
              <a:ahLst/>
              <a:cxnLst/>
              <a:rect l="l" t="t" r="r" b="b"/>
              <a:pathLst>
                <a:path w="19050" h="19050" extrusionOk="0">
                  <a:moveTo>
                    <a:pt x="20479" y="13811"/>
                  </a:moveTo>
                  <a:cubicBezTo>
                    <a:pt x="20479" y="17493"/>
                    <a:pt x="17493" y="20479"/>
                    <a:pt x="13811" y="20479"/>
                  </a:cubicBezTo>
                  <a:cubicBezTo>
                    <a:pt x="10129" y="20479"/>
                    <a:pt x="7143" y="17493"/>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24" name="Google Shape;824;p12"/>
            <p:cNvSpPr/>
            <p:nvPr/>
          </p:nvSpPr>
          <p:spPr>
            <a:xfrm rot="5400000">
              <a:off x="2839728" y="2753681"/>
              <a:ext cx="7300" cy="7300"/>
            </a:xfrm>
            <a:custGeom>
              <a:avLst/>
              <a:gdLst/>
              <a:ahLst/>
              <a:cxnLst/>
              <a:rect l="l" t="t" r="r" b="b"/>
              <a:pathLst>
                <a:path w="19050" h="19050" extrusionOk="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25" name="Google Shape;825;p12"/>
            <p:cNvSpPr/>
            <p:nvPr/>
          </p:nvSpPr>
          <p:spPr>
            <a:xfrm rot="5400000">
              <a:off x="2991930" y="2675573"/>
              <a:ext cx="10950" cy="10950"/>
            </a:xfrm>
            <a:custGeom>
              <a:avLst/>
              <a:gdLst/>
              <a:ahLst/>
              <a:cxnLst/>
              <a:rect l="l" t="t" r="r" b="b"/>
              <a:pathLst>
                <a:path w="28575" h="28575" extrusionOk="0">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26" name="Google Shape;826;p12"/>
            <p:cNvSpPr/>
            <p:nvPr/>
          </p:nvSpPr>
          <p:spPr>
            <a:xfrm rot="5400000">
              <a:off x="2914552" y="2675573"/>
              <a:ext cx="10950" cy="10950"/>
            </a:xfrm>
            <a:custGeom>
              <a:avLst/>
              <a:gdLst/>
              <a:ahLst/>
              <a:cxnLst/>
              <a:rect l="l" t="t" r="r" b="b"/>
              <a:pathLst>
                <a:path w="28575" h="28575" extrusionOk="0">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27" name="Google Shape;827;p12"/>
            <p:cNvSpPr/>
            <p:nvPr/>
          </p:nvSpPr>
          <p:spPr>
            <a:xfrm rot="5400000">
              <a:off x="2836808" y="2675573"/>
              <a:ext cx="10950" cy="10950"/>
            </a:xfrm>
            <a:custGeom>
              <a:avLst/>
              <a:gdLst/>
              <a:ahLst/>
              <a:cxnLst/>
              <a:rect l="l" t="t" r="r" b="b"/>
              <a:pathLst>
                <a:path w="28575" h="28575" extrusionOk="0">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28" name="Google Shape;828;p12"/>
            <p:cNvSpPr/>
            <p:nvPr/>
          </p:nvSpPr>
          <p:spPr>
            <a:xfrm rot="5400000">
              <a:off x="2992660" y="2597465"/>
              <a:ext cx="10950" cy="10950"/>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29" name="Google Shape;829;p12"/>
            <p:cNvSpPr/>
            <p:nvPr/>
          </p:nvSpPr>
          <p:spPr>
            <a:xfrm rot="5400000">
              <a:off x="2915281" y="2597465"/>
              <a:ext cx="10950" cy="10950"/>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30" name="Google Shape;830;p12"/>
            <p:cNvSpPr/>
            <p:nvPr/>
          </p:nvSpPr>
          <p:spPr>
            <a:xfrm rot="5400000">
              <a:off x="2837538" y="2597465"/>
              <a:ext cx="10950" cy="10950"/>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31" name="Google Shape;831;p12"/>
            <p:cNvSpPr/>
            <p:nvPr/>
          </p:nvSpPr>
          <p:spPr>
            <a:xfrm rot="5400000">
              <a:off x="2993025" y="2519722"/>
              <a:ext cx="10950" cy="10950"/>
            </a:xfrm>
            <a:custGeom>
              <a:avLst/>
              <a:gdLst/>
              <a:ahLst/>
              <a:cxnLst/>
              <a:rect l="l" t="t" r="r" b="b"/>
              <a:pathLst>
                <a:path w="28575" h="28575" extrusionOk="0">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32" name="Google Shape;832;p12"/>
            <p:cNvSpPr/>
            <p:nvPr/>
          </p:nvSpPr>
          <p:spPr>
            <a:xfrm rot="5400000">
              <a:off x="2915646" y="2519722"/>
              <a:ext cx="10950" cy="10950"/>
            </a:xfrm>
            <a:custGeom>
              <a:avLst/>
              <a:gdLst/>
              <a:ahLst/>
              <a:cxnLst/>
              <a:rect l="l" t="t" r="r" b="b"/>
              <a:pathLst>
                <a:path w="28575" h="28575" extrusionOk="0">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33" name="Google Shape;833;p12"/>
            <p:cNvSpPr/>
            <p:nvPr/>
          </p:nvSpPr>
          <p:spPr>
            <a:xfrm rot="5400000">
              <a:off x="2837903" y="2519722"/>
              <a:ext cx="10950" cy="10950"/>
            </a:xfrm>
            <a:custGeom>
              <a:avLst/>
              <a:gdLst/>
              <a:ahLst/>
              <a:cxnLst/>
              <a:rect l="l" t="t" r="r" b="b"/>
              <a:pathLst>
                <a:path w="28575" h="28575" extrusionOk="0">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34" name="Google Shape;834;p12"/>
            <p:cNvSpPr/>
            <p:nvPr/>
          </p:nvSpPr>
          <p:spPr>
            <a:xfrm rot="5400000">
              <a:off x="2990105" y="2441248"/>
              <a:ext cx="14600" cy="14600"/>
            </a:xfrm>
            <a:custGeom>
              <a:avLst/>
              <a:gdLst/>
              <a:ahLst/>
              <a:cxnLst/>
              <a:rect l="l" t="t" r="r" b="b"/>
              <a:pathLst>
                <a:path w="38100" h="38100" extrusionOk="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35" name="Google Shape;835;p12"/>
            <p:cNvSpPr/>
            <p:nvPr/>
          </p:nvSpPr>
          <p:spPr>
            <a:xfrm rot="5400000">
              <a:off x="2912726" y="2441248"/>
              <a:ext cx="14600" cy="14600"/>
            </a:xfrm>
            <a:custGeom>
              <a:avLst/>
              <a:gdLst/>
              <a:ahLst/>
              <a:cxnLst/>
              <a:rect l="l" t="t" r="r" b="b"/>
              <a:pathLst>
                <a:path w="38100" h="38100" extrusionOk="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36" name="Google Shape;836;p12"/>
            <p:cNvSpPr/>
            <p:nvPr/>
          </p:nvSpPr>
          <p:spPr>
            <a:xfrm rot="5400000">
              <a:off x="2834983" y="2441248"/>
              <a:ext cx="14600" cy="14600"/>
            </a:xfrm>
            <a:custGeom>
              <a:avLst/>
              <a:gdLst/>
              <a:ahLst/>
              <a:cxnLst/>
              <a:rect l="l" t="t" r="r" b="b"/>
              <a:pathLst>
                <a:path w="38100" h="38100" extrusionOk="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37" name="Google Shape;837;p12"/>
            <p:cNvSpPr/>
            <p:nvPr/>
          </p:nvSpPr>
          <p:spPr>
            <a:xfrm rot="5400000">
              <a:off x="2990835" y="2363140"/>
              <a:ext cx="14600" cy="14600"/>
            </a:xfrm>
            <a:custGeom>
              <a:avLst/>
              <a:gdLst/>
              <a:ahLst/>
              <a:cxnLst/>
              <a:rect l="l" t="t" r="r" b="b"/>
              <a:pathLst>
                <a:path w="38100" h="38100" extrusionOk="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38" name="Google Shape;838;p12"/>
            <p:cNvSpPr/>
            <p:nvPr/>
          </p:nvSpPr>
          <p:spPr>
            <a:xfrm rot="5400000">
              <a:off x="2913456" y="2363140"/>
              <a:ext cx="14600" cy="14600"/>
            </a:xfrm>
            <a:custGeom>
              <a:avLst/>
              <a:gdLst/>
              <a:ahLst/>
              <a:cxnLst/>
              <a:rect l="l" t="t" r="r" b="b"/>
              <a:pathLst>
                <a:path w="38100" h="38100" extrusionOk="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39" name="Google Shape;839;p12"/>
            <p:cNvSpPr/>
            <p:nvPr/>
          </p:nvSpPr>
          <p:spPr>
            <a:xfrm rot="5400000">
              <a:off x="2835713" y="2363140"/>
              <a:ext cx="14600" cy="14600"/>
            </a:xfrm>
            <a:custGeom>
              <a:avLst/>
              <a:gdLst/>
              <a:ahLst/>
              <a:cxnLst/>
              <a:rect l="l" t="t" r="r" b="b"/>
              <a:pathLst>
                <a:path w="38100" h="38100" extrusionOk="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40" name="Google Shape;840;p12"/>
            <p:cNvSpPr/>
            <p:nvPr/>
          </p:nvSpPr>
          <p:spPr>
            <a:xfrm rot="5400000">
              <a:off x="2987915" y="2285032"/>
              <a:ext cx="18250" cy="18250"/>
            </a:xfrm>
            <a:custGeom>
              <a:avLst/>
              <a:gdLst/>
              <a:ahLst/>
              <a:cxnLst/>
              <a:rect l="l" t="t" r="r" b="b"/>
              <a:pathLst>
                <a:path w="47625" h="47625" extrusionOk="0">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41" name="Google Shape;841;p12"/>
            <p:cNvSpPr/>
            <p:nvPr/>
          </p:nvSpPr>
          <p:spPr>
            <a:xfrm rot="5400000">
              <a:off x="2910536" y="2285032"/>
              <a:ext cx="18250" cy="18250"/>
            </a:xfrm>
            <a:custGeom>
              <a:avLst/>
              <a:gdLst/>
              <a:ahLst/>
              <a:cxnLst/>
              <a:rect l="l" t="t" r="r" b="b"/>
              <a:pathLst>
                <a:path w="47625" h="47625" extrusionOk="0">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42" name="Google Shape;842;p12"/>
            <p:cNvSpPr/>
            <p:nvPr/>
          </p:nvSpPr>
          <p:spPr>
            <a:xfrm rot="5400000">
              <a:off x="2832793" y="2285032"/>
              <a:ext cx="18250" cy="18250"/>
            </a:xfrm>
            <a:custGeom>
              <a:avLst/>
              <a:gdLst/>
              <a:ahLst/>
              <a:cxnLst/>
              <a:rect l="l" t="t" r="r" b="b"/>
              <a:pathLst>
                <a:path w="47625" h="47625" extrusionOk="0">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43" name="Google Shape;843;p12"/>
            <p:cNvSpPr/>
            <p:nvPr/>
          </p:nvSpPr>
          <p:spPr>
            <a:xfrm rot="5400000">
              <a:off x="2988280" y="2207289"/>
              <a:ext cx="18250" cy="18250"/>
            </a:xfrm>
            <a:custGeom>
              <a:avLst/>
              <a:gdLst/>
              <a:ahLst/>
              <a:cxnLst/>
              <a:rect l="l" t="t" r="r" b="b"/>
              <a:pathLst>
                <a:path w="47625" h="47625" extrusionOk="0">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44" name="Google Shape;844;p12"/>
            <p:cNvSpPr/>
            <p:nvPr/>
          </p:nvSpPr>
          <p:spPr>
            <a:xfrm rot="5400000">
              <a:off x="2910902" y="2207289"/>
              <a:ext cx="18250" cy="18250"/>
            </a:xfrm>
            <a:custGeom>
              <a:avLst/>
              <a:gdLst/>
              <a:ahLst/>
              <a:cxnLst/>
              <a:rect l="l" t="t" r="r" b="b"/>
              <a:pathLst>
                <a:path w="47625" h="47625" extrusionOk="0">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45" name="Google Shape;845;p12"/>
            <p:cNvSpPr/>
            <p:nvPr/>
          </p:nvSpPr>
          <p:spPr>
            <a:xfrm rot="5400000">
              <a:off x="2833158" y="2207289"/>
              <a:ext cx="18250" cy="18250"/>
            </a:xfrm>
            <a:custGeom>
              <a:avLst/>
              <a:gdLst/>
              <a:ahLst/>
              <a:cxnLst/>
              <a:rect l="l" t="t" r="r" b="b"/>
              <a:pathLst>
                <a:path w="47625" h="47625" extrusionOk="0">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46" name="Google Shape;846;p12"/>
            <p:cNvSpPr/>
            <p:nvPr/>
          </p:nvSpPr>
          <p:spPr>
            <a:xfrm rot="5400000">
              <a:off x="2989010" y="2128815"/>
              <a:ext cx="18250" cy="18250"/>
            </a:xfrm>
            <a:custGeom>
              <a:avLst/>
              <a:gdLst/>
              <a:ahLst/>
              <a:cxnLst/>
              <a:rect l="l" t="t" r="r" b="b"/>
              <a:pathLst>
                <a:path w="47625" h="47625" extrusionOk="0">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47" name="Google Shape;847;p12"/>
            <p:cNvSpPr/>
            <p:nvPr/>
          </p:nvSpPr>
          <p:spPr>
            <a:xfrm rot="5400000">
              <a:off x="2911632" y="2128815"/>
              <a:ext cx="18250" cy="18250"/>
            </a:xfrm>
            <a:custGeom>
              <a:avLst/>
              <a:gdLst/>
              <a:ahLst/>
              <a:cxnLst/>
              <a:rect l="l" t="t" r="r" b="b"/>
              <a:pathLst>
                <a:path w="47625" h="47625" extrusionOk="0">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48" name="Google Shape;848;p12"/>
            <p:cNvSpPr/>
            <p:nvPr/>
          </p:nvSpPr>
          <p:spPr>
            <a:xfrm rot="5400000">
              <a:off x="2833888" y="2128815"/>
              <a:ext cx="18250" cy="18250"/>
            </a:xfrm>
            <a:custGeom>
              <a:avLst/>
              <a:gdLst/>
              <a:ahLst/>
              <a:cxnLst/>
              <a:rect l="l" t="t" r="r" b="b"/>
              <a:pathLst>
                <a:path w="47625" h="47625" extrusionOk="0">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49" name="Google Shape;849;p12"/>
            <p:cNvSpPr/>
            <p:nvPr/>
          </p:nvSpPr>
          <p:spPr>
            <a:xfrm rot="5400000">
              <a:off x="2986090" y="2050707"/>
              <a:ext cx="21900" cy="21900"/>
            </a:xfrm>
            <a:custGeom>
              <a:avLst/>
              <a:gdLst/>
              <a:ahLst/>
              <a:cxnLst/>
              <a:rect l="l" t="t" r="r" b="b"/>
              <a:pathLst>
                <a:path w="57150" h="57150" extrusionOk="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50" name="Google Shape;850;p12"/>
            <p:cNvSpPr/>
            <p:nvPr/>
          </p:nvSpPr>
          <p:spPr>
            <a:xfrm rot="5400000">
              <a:off x="2908712" y="2050707"/>
              <a:ext cx="21900" cy="21900"/>
            </a:xfrm>
            <a:custGeom>
              <a:avLst/>
              <a:gdLst/>
              <a:ahLst/>
              <a:cxnLst/>
              <a:rect l="l" t="t" r="r" b="b"/>
              <a:pathLst>
                <a:path w="57150" h="57150" extrusionOk="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51" name="Google Shape;851;p12"/>
            <p:cNvSpPr/>
            <p:nvPr/>
          </p:nvSpPr>
          <p:spPr>
            <a:xfrm rot="5400000">
              <a:off x="2830968" y="2050707"/>
              <a:ext cx="21900" cy="21900"/>
            </a:xfrm>
            <a:custGeom>
              <a:avLst/>
              <a:gdLst/>
              <a:ahLst/>
              <a:cxnLst/>
              <a:rect l="l" t="t" r="r" b="b"/>
              <a:pathLst>
                <a:path w="57150" h="57150" extrusionOk="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52" name="Google Shape;852;p12"/>
            <p:cNvSpPr/>
            <p:nvPr/>
          </p:nvSpPr>
          <p:spPr>
            <a:xfrm rot="5400000">
              <a:off x="2986455" y="1972964"/>
              <a:ext cx="21900" cy="21900"/>
            </a:xfrm>
            <a:custGeom>
              <a:avLst/>
              <a:gdLst/>
              <a:ahLst/>
              <a:cxnLst/>
              <a:rect l="l" t="t" r="r" b="b"/>
              <a:pathLst>
                <a:path w="57150" h="57150" extrusionOk="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53" name="Google Shape;853;p12"/>
            <p:cNvSpPr/>
            <p:nvPr/>
          </p:nvSpPr>
          <p:spPr>
            <a:xfrm rot="5400000">
              <a:off x="2909076" y="1972964"/>
              <a:ext cx="21900" cy="21900"/>
            </a:xfrm>
            <a:custGeom>
              <a:avLst/>
              <a:gdLst/>
              <a:ahLst/>
              <a:cxnLst/>
              <a:rect l="l" t="t" r="r" b="b"/>
              <a:pathLst>
                <a:path w="57150" h="57150" extrusionOk="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54" name="Google Shape;854;p12"/>
            <p:cNvSpPr/>
            <p:nvPr/>
          </p:nvSpPr>
          <p:spPr>
            <a:xfrm rot="5400000">
              <a:off x="2831333" y="1972964"/>
              <a:ext cx="21900" cy="21900"/>
            </a:xfrm>
            <a:custGeom>
              <a:avLst/>
              <a:gdLst/>
              <a:ahLst/>
              <a:cxnLst/>
              <a:rect l="l" t="t" r="r" b="b"/>
              <a:pathLst>
                <a:path w="57150" h="57150" extrusionOk="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55" name="Google Shape;855;p12"/>
            <p:cNvSpPr/>
            <p:nvPr/>
          </p:nvSpPr>
          <p:spPr>
            <a:xfrm rot="5400000">
              <a:off x="2987185" y="1894856"/>
              <a:ext cx="21900" cy="21900"/>
            </a:xfrm>
            <a:custGeom>
              <a:avLst/>
              <a:gdLst/>
              <a:ahLst/>
              <a:cxnLst/>
              <a:rect l="l" t="t" r="r" b="b"/>
              <a:pathLst>
                <a:path w="57150" h="57150" extrusionOk="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56" name="Google Shape;856;p12"/>
            <p:cNvSpPr/>
            <p:nvPr/>
          </p:nvSpPr>
          <p:spPr>
            <a:xfrm rot="5400000">
              <a:off x="2909806" y="1894856"/>
              <a:ext cx="21900" cy="21900"/>
            </a:xfrm>
            <a:custGeom>
              <a:avLst/>
              <a:gdLst/>
              <a:ahLst/>
              <a:cxnLst/>
              <a:rect l="l" t="t" r="r" b="b"/>
              <a:pathLst>
                <a:path w="57150" h="57150" extrusionOk="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57" name="Google Shape;857;p12"/>
            <p:cNvSpPr/>
            <p:nvPr/>
          </p:nvSpPr>
          <p:spPr>
            <a:xfrm rot="5400000">
              <a:off x="2832063" y="1894856"/>
              <a:ext cx="21900" cy="21900"/>
            </a:xfrm>
            <a:custGeom>
              <a:avLst/>
              <a:gdLst/>
              <a:ahLst/>
              <a:cxnLst/>
              <a:rect l="l" t="t" r="r" b="b"/>
              <a:pathLst>
                <a:path w="57150" h="57150" extrusionOk="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58" name="Google Shape;858;p12"/>
            <p:cNvSpPr/>
            <p:nvPr/>
          </p:nvSpPr>
          <p:spPr>
            <a:xfrm rot="5400000">
              <a:off x="2984265" y="1816382"/>
              <a:ext cx="25549" cy="25549"/>
            </a:xfrm>
            <a:custGeom>
              <a:avLst/>
              <a:gdLst/>
              <a:ahLst/>
              <a:cxnLst/>
              <a:rect l="l" t="t" r="r" b="b"/>
              <a:pathLst>
                <a:path w="66675" h="66675" extrusionOk="0">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59" name="Google Shape;859;p12"/>
            <p:cNvSpPr/>
            <p:nvPr/>
          </p:nvSpPr>
          <p:spPr>
            <a:xfrm rot="5400000">
              <a:off x="2906886" y="1816382"/>
              <a:ext cx="25549" cy="25549"/>
            </a:xfrm>
            <a:custGeom>
              <a:avLst/>
              <a:gdLst/>
              <a:ahLst/>
              <a:cxnLst/>
              <a:rect l="l" t="t" r="r" b="b"/>
              <a:pathLst>
                <a:path w="66675" h="66675" extrusionOk="0">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60" name="Google Shape;860;p12"/>
            <p:cNvSpPr/>
            <p:nvPr/>
          </p:nvSpPr>
          <p:spPr>
            <a:xfrm rot="5400000">
              <a:off x="2829143" y="1816382"/>
              <a:ext cx="25549" cy="25549"/>
            </a:xfrm>
            <a:custGeom>
              <a:avLst/>
              <a:gdLst/>
              <a:ahLst/>
              <a:cxnLst/>
              <a:rect l="l" t="t" r="r" b="b"/>
              <a:pathLst>
                <a:path w="66675" h="66675" extrusionOk="0">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61" name="Google Shape;861;p12"/>
            <p:cNvSpPr/>
            <p:nvPr/>
          </p:nvSpPr>
          <p:spPr>
            <a:xfrm rot="5400000">
              <a:off x="2984630" y="1738639"/>
              <a:ext cx="25549" cy="25549"/>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62" name="Google Shape;862;p12"/>
            <p:cNvSpPr/>
            <p:nvPr/>
          </p:nvSpPr>
          <p:spPr>
            <a:xfrm rot="5400000">
              <a:off x="2907252" y="1738639"/>
              <a:ext cx="25549" cy="25549"/>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63" name="Google Shape;863;p12"/>
            <p:cNvSpPr/>
            <p:nvPr/>
          </p:nvSpPr>
          <p:spPr>
            <a:xfrm rot="5400000">
              <a:off x="2829508" y="1738639"/>
              <a:ext cx="25549" cy="25549"/>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64" name="Google Shape;864;p12"/>
            <p:cNvSpPr/>
            <p:nvPr/>
          </p:nvSpPr>
          <p:spPr>
            <a:xfrm rot="5400000">
              <a:off x="2985360" y="1660531"/>
              <a:ext cx="25549" cy="25549"/>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65" name="Google Shape;865;p12"/>
            <p:cNvSpPr/>
            <p:nvPr/>
          </p:nvSpPr>
          <p:spPr>
            <a:xfrm rot="5400000">
              <a:off x="2907982" y="1660531"/>
              <a:ext cx="25549" cy="25549"/>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66" name="Google Shape;866;p12"/>
            <p:cNvSpPr/>
            <p:nvPr/>
          </p:nvSpPr>
          <p:spPr>
            <a:xfrm rot="5400000">
              <a:off x="2830238" y="1660531"/>
              <a:ext cx="25549" cy="25549"/>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67" name="Google Shape;867;p12"/>
            <p:cNvSpPr/>
            <p:nvPr/>
          </p:nvSpPr>
          <p:spPr>
            <a:xfrm rot="5400000">
              <a:off x="2982805" y="1582057"/>
              <a:ext cx="29199" cy="29199"/>
            </a:xfrm>
            <a:custGeom>
              <a:avLst/>
              <a:gdLst/>
              <a:ahLst/>
              <a:cxnLst/>
              <a:rect l="l" t="t" r="r" b="b"/>
              <a:pathLst>
                <a:path w="76200" h="76200" extrusionOk="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68" name="Google Shape;868;p12"/>
            <p:cNvSpPr/>
            <p:nvPr/>
          </p:nvSpPr>
          <p:spPr>
            <a:xfrm rot="5400000">
              <a:off x="2905427" y="1582057"/>
              <a:ext cx="29199" cy="29199"/>
            </a:xfrm>
            <a:custGeom>
              <a:avLst/>
              <a:gdLst/>
              <a:ahLst/>
              <a:cxnLst/>
              <a:rect l="l" t="t" r="r" b="b"/>
              <a:pathLst>
                <a:path w="76200" h="76200" extrusionOk="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69" name="Google Shape;869;p12"/>
            <p:cNvSpPr/>
            <p:nvPr/>
          </p:nvSpPr>
          <p:spPr>
            <a:xfrm rot="5400000">
              <a:off x="2827683" y="1582057"/>
              <a:ext cx="29199" cy="29199"/>
            </a:xfrm>
            <a:custGeom>
              <a:avLst/>
              <a:gdLst/>
              <a:ahLst/>
              <a:cxnLst/>
              <a:rect l="l" t="t" r="r" b="b"/>
              <a:pathLst>
                <a:path w="76200" h="76200" extrusionOk="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70" name="Google Shape;870;p12"/>
            <p:cNvSpPr/>
            <p:nvPr/>
          </p:nvSpPr>
          <p:spPr>
            <a:xfrm rot="5400000">
              <a:off x="2983170" y="1504314"/>
              <a:ext cx="29199" cy="29199"/>
            </a:xfrm>
            <a:custGeom>
              <a:avLst/>
              <a:gdLst/>
              <a:ahLst/>
              <a:cxnLst/>
              <a:rect l="l" t="t" r="r" b="b"/>
              <a:pathLst>
                <a:path w="76200" h="76200" extrusionOk="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71" name="Google Shape;871;p12"/>
            <p:cNvSpPr/>
            <p:nvPr/>
          </p:nvSpPr>
          <p:spPr>
            <a:xfrm rot="5400000">
              <a:off x="2905792" y="1504314"/>
              <a:ext cx="29199" cy="29199"/>
            </a:xfrm>
            <a:custGeom>
              <a:avLst/>
              <a:gdLst/>
              <a:ahLst/>
              <a:cxnLst/>
              <a:rect l="l" t="t" r="r" b="b"/>
              <a:pathLst>
                <a:path w="76200" h="76200" extrusionOk="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72" name="Google Shape;872;p12"/>
            <p:cNvSpPr/>
            <p:nvPr/>
          </p:nvSpPr>
          <p:spPr>
            <a:xfrm rot="5400000">
              <a:off x="2828048" y="1504314"/>
              <a:ext cx="29199" cy="29199"/>
            </a:xfrm>
            <a:custGeom>
              <a:avLst/>
              <a:gdLst/>
              <a:ahLst/>
              <a:cxnLst/>
              <a:rect l="l" t="t" r="r" b="b"/>
              <a:pathLst>
                <a:path w="76200" h="76200" extrusionOk="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73" name="Google Shape;873;p12"/>
            <p:cNvSpPr/>
            <p:nvPr/>
          </p:nvSpPr>
          <p:spPr>
            <a:xfrm rot="5400000">
              <a:off x="2983535" y="1426206"/>
              <a:ext cx="29199" cy="29199"/>
            </a:xfrm>
            <a:custGeom>
              <a:avLst/>
              <a:gdLst/>
              <a:ahLst/>
              <a:cxnLst/>
              <a:rect l="l" t="t" r="r" b="b"/>
              <a:pathLst>
                <a:path w="76200" h="76200" extrusionOk="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74" name="Google Shape;874;p12"/>
            <p:cNvSpPr/>
            <p:nvPr/>
          </p:nvSpPr>
          <p:spPr>
            <a:xfrm rot="5400000">
              <a:off x="2906522" y="1426206"/>
              <a:ext cx="29199" cy="29199"/>
            </a:xfrm>
            <a:custGeom>
              <a:avLst/>
              <a:gdLst/>
              <a:ahLst/>
              <a:cxnLst/>
              <a:rect l="l" t="t" r="r" b="b"/>
              <a:pathLst>
                <a:path w="76200" h="76200" extrusionOk="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75" name="Google Shape;875;p12"/>
            <p:cNvSpPr/>
            <p:nvPr/>
          </p:nvSpPr>
          <p:spPr>
            <a:xfrm rot="5400000">
              <a:off x="2828413" y="1426206"/>
              <a:ext cx="29199" cy="29199"/>
            </a:xfrm>
            <a:custGeom>
              <a:avLst/>
              <a:gdLst/>
              <a:ahLst/>
              <a:cxnLst/>
              <a:rect l="l" t="t" r="r" b="b"/>
              <a:pathLst>
                <a:path w="76200" h="76200" extrusionOk="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76" name="Google Shape;876;p12"/>
            <p:cNvSpPr/>
            <p:nvPr/>
          </p:nvSpPr>
          <p:spPr>
            <a:xfrm rot="5400000">
              <a:off x="2980615" y="1348098"/>
              <a:ext cx="32849" cy="32849"/>
            </a:xfrm>
            <a:custGeom>
              <a:avLst/>
              <a:gdLst/>
              <a:ahLst/>
              <a:cxnLst/>
              <a:rect l="l" t="t" r="r" b="b"/>
              <a:pathLst>
                <a:path w="85725" h="85725" extrusionOk="0">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77" name="Google Shape;877;p12"/>
            <p:cNvSpPr/>
            <p:nvPr/>
          </p:nvSpPr>
          <p:spPr>
            <a:xfrm rot="5400000">
              <a:off x="2903237" y="1348098"/>
              <a:ext cx="32849" cy="32849"/>
            </a:xfrm>
            <a:custGeom>
              <a:avLst/>
              <a:gdLst/>
              <a:ahLst/>
              <a:cxnLst/>
              <a:rect l="l" t="t" r="r" b="b"/>
              <a:pathLst>
                <a:path w="85725" h="85725" extrusionOk="0">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78" name="Google Shape;878;p12"/>
            <p:cNvSpPr/>
            <p:nvPr/>
          </p:nvSpPr>
          <p:spPr>
            <a:xfrm rot="5400000">
              <a:off x="2825493" y="1348098"/>
              <a:ext cx="32849" cy="32849"/>
            </a:xfrm>
            <a:custGeom>
              <a:avLst/>
              <a:gdLst/>
              <a:ahLst/>
              <a:cxnLst/>
              <a:rect l="l" t="t" r="r" b="b"/>
              <a:pathLst>
                <a:path w="85725" h="85725" extrusionOk="0">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79" name="Google Shape;879;p12"/>
            <p:cNvSpPr/>
            <p:nvPr/>
          </p:nvSpPr>
          <p:spPr>
            <a:xfrm rot="5400000">
              <a:off x="2981345" y="1269989"/>
              <a:ext cx="32849" cy="32849"/>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80" name="Google Shape;880;p12"/>
            <p:cNvSpPr/>
            <p:nvPr/>
          </p:nvSpPr>
          <p:spPr>
            <a:xfrm rot="5400000">
              <a:off x="2903967" y="1269989"/>
              <a:ext cx="32849" cy="32849"/>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81" name="Google Shape;881;p12"/>
            <p:cNvSpPr/>
            <p:nvPr/>
          </p:nvSpPr>
          <p:spPr>
            <a:xfrm rot="5400000">
              <a:off x="2826223" y="1269989"/>
              <a:ext cx="32849" cy="32849"/>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82" name="Google Shape;882;p12"/>
            <p:cNvSpPr/>
            <p:nvPr/>
          </p:nvSpPr>
          <p:spPr>
            <a:xfrm rot="5400000">
              <a:off x="2982075" y="1191881"/>
              <a:ext cx="32849" cy="32849"/>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83" name="Google Shape;883;p12"/>
            <p:cNvSpPr/>
            <p:nvPr/>
          </p:nvSpPr>
          <p:spPr>
            <a:xfrm rot="5400000">
              <a:off x="2904697" y="1191881"/>
              <a:ext cx="32849" cy="32849"/>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84" name="Google Shape;884;p12"/>
            <p:cNvSpPr/>
            <p:nvPr/>
          </p:nvSpPr>
          <p:spPr>
            <a:xfrm rot="5400000">
              <a:off x="2826953" y="1191881"/>
              <a:ext cx="32849" cy="32849"/>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85" name="Google Shape;885;p12"/>
            <p:cNvSpPr/>
            <p:nvPr/>
          </p:nvSpPr>
          <p:spPr>
            <a:xfrm rot="5400000">
              <a:off x="2979155" y="1113408"/>
              <a:ext cx="36499" cy="36499"/>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86" name="Google Shape;886;p12"/>
            <p:cNvSpPr/>
            <p:nvPr/>
          </p:nvSpPr>
          <p:spPr>
            <a:xfrm rot="5400000">
              <a:off x="2901777" y="1113408"/>
              <a:ext cx="36499" cy="36499"/>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87" name="Google Shape;887;p12"/>
            <p:cNvSpPr/>
            <p:nvPr/>
          </p:nvSpPr>
          <p:spPr>
            <a:xfrm rot="5400000">
              <a:off x="2824034" y="1113408"/>
              <a:ext cx="36499" cy="36499"/>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88" name="Google Shape;888;p12"/>
            <p:cNvSpPr/>
            <p:nvPr/>
          </p:nvSpPr>
          <p:spPr>
            <a:xfrm rot="5400000">
              <a:off x="2979520" y="1035665"/>
              <a:ext cx="36499" cy="36499"/>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89" name="Google Shape;889;p12"/>
            <p:cNvSpPr/>
            <p:nvPr/>
          </p:nvSpPr>
          <p:spPr>
            <a:xfrm rot="5400000">
              <a:off x="2902142" y="1035665"/>
              <a:ext cx="36499" cy="36499"/>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90" name="Google Shape;890;p12"/>
            <p:cNvSpPr/>
            <p:nvPr/>
          </p:nvSpPr>
          <p:spPr>
            <a:xfrm rot="5400000">
              <a:off x="2824398" y="1035665"/>
              <a:ext cx="36499" cy="36499"/>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91" name="Google Shape;891;p12"/>
            <p:cNvSpPr/>
            <p:nvPr/>
          </p:nvSpPr>
          <p:spPr>
            <a:xfrm rot="5400000">
              <a:off x="2980250" y="957556"/>
              <a:ext cx="36499" cy="36499"/>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92" name="Google Shape;892;p12"/>
            <p:cNvSpPr/>
            <p:nvPr/>
          </p:nvSpPr>
          <p:spPr>
            <a:xfrm rot="5400000">
              <a:off x="2902872" y="957556"/>
              <a:ext cx="36499" cy="36499"/>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6"/>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93" name="Google Shape;893;p12"/>
            <p:cNvSpPr/>
            <p:nvPr/>
          </p:nvSpPr>
          <p:spPr>
            <a:xfrm rot="5400000">
              <a:off x="2825128" y="957556"/>
              <a:ext cx="36499" cy="36499"/>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94" name="Google Shape;894;p12"/>
            <p:cNvSpPr/>
            <p:nvPr/>
          </p:nvSpPr>
          <p:spPr>
            <a:xfrm rot="5400000">
              <a:off x="2977330" y="879448"/>
              <a:ext cx="40149" cy="40149"/>
            </a:xfrm>
            <a:custGeom>
              <a:avLst/>
              <a:gdLst/>
              <a:ahLst/>
              <a:cxnLst/>
              <a:rect l="l" t="t" r="r" b="b"/>
              <a:pathLst>
                <a:path w="104775" h="104775" extrusionOk="0">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95" name="Google Shape;895;p12"/>
            <p:cNvSpPr/>
            <p:nvPr/>
          </p:nvSpPr>
          <p:spPr>
            <a:xfrm rot="5400000">
              <a:off x="2899952" y="879448"/>
              <a:ext cx="40149" cy="40149"/>
            </a:xfrm>
            <a:custGeom>
              <a:avLst/>
              <a:gdLst/>
              <a:ahLst/>
              <a:cxnLst/>
              <a:rect l="l" t="t" r="r" b="b"/>
              <a:pathLst>
                <a:path w="104775" h="104775" extrusionOk="0">
                  <a:moveTo>
                    <a:pt x="100489" y="53816"/>
                  </a:moveTo>
                  <a:cubicBezTo>
                    <a:pt x="100489" y="79593"/>
                    <a:pt x="79593" y="100489"/>
                    <a:pt x="53816" y="100489"/>
                  </a:cubicBezTo>
                  <a:cubicBezTo>
                    <a:pt x="28040" y="100489"/>
                    <a:pt x="7144" y="79592"/>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96" name="Google Shape;896;p12"/>
            <p:cNvSpPr/>
            <p:nvPr/>
          </p:nvSpPr>
          <p:spPr>
            <a:xfrm rot="5400000">
              <a:off x="2822208" y="879448"/>
              <a:ext cx="40149" cy="40149"/>
            </a:xfrm>
            <a:custGeom>
              <a:avLst/>
              <a:gdLst/>
              <a:ahLst/>
              <a:cxnLst/>
              <a:rect l="l" t="t" r="r" b="b"/>
              <a:pathLst>
                <a:path w="104775" h="104775" extrusionOk="0">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97" name="Google Shape;897;p12"/>
            <p:cNvSpPr/>
            <p:nvPr/>
          </p:nvSpPr>
          <p:spPr>
            <a:xfrm rot="5400000">
              <a:off x="2978060" y="800975"/>
              <a:ext cx="40149" cy="40149"/>
            </a:xfrm>
            <a:custGeom>
              <a:avLst/>
              <a:gdLst/>
              <a:ahLst/>
              <a:cxnLst/>
              <a:rect l="l" t="t" r="r" b="b"/>
              <a:pathLst>
                <a:path w="104775" h="104775" extrusionOk="0">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98" name="Google Shape;898;p12"/>
            <p:cNvSpPr/>
            <p:nvPr/>
          </p:nvSpPr>
          <p:spPr>
            <a:xfrm rot="5400000">
              <a:off x="2900682" y="800975"/>
              <a:ext cx="40149" cy="40149"/>
            </a:xfrm>
            <a:custGeom>
              <a:avLst/>
              <a:gdLst/>
              <a:ahLst/>
              <a:cxnLst/>
              <a:rect l="l" t="t" r="r" b="b"/>
              <a:pathLst>
                <a:path w="104775" h="104775" extrusionOk="0">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99" name="Google Shape;899;p12"/>
            <p:cNvSpPr/>
            <p:nvPr/>
          </p:nvSpPr>
          <p:spPr>
            <a:xfrm rot="5400000">
              <a:off x="2822938" y="800975"/>
              <a:ext cx="40149" cy="40149"/>
            </a:xfrm>
            <a:custGeom>
              <a:avLst/>
              <a:gdLst/>
              <a:ahLst/>
              <a:cxnLst/>
              <a:rect l="l" t="t" r="r" b="b"/>
              <a:pathLst>
                <a:path w="104775" h="104775" extrusionOk="0">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00" name="Google Shape;900;p12"/>
            <p:cNvSpPr/>
            <p:nvPr/>
          </p:nvSpPr>
          <p:spPr>
            <a:xfrm rot="5400000">
              <a:off x="2978425" y="723232"/>
              <a:ext cx="40149" cy="40149"/>
            </a:xfrm>
            <a:custGeom>
              <a:avLst/>
              <a:gdLst/>
              <a:ahLst/>
              <a:cxnLst/>
              <a:rect l="l" t="t" r="r" b="b"/>
              <a:pathLst>
                <a:path w="104775" h="104775" extrusionOk="0">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01" name="Google Shape;901;p12"/>
            <p:cNvSpPr/>
            <p:nvPr/>
          </p:nvSpPr>
          <p:spPr>
            <a:xfrm rot="5400000">
              <a:off x="2901047" y="723232"/>
              <a:ext cx="40149" cy="40149"/>
            </a:xfrm>
            <a:custGeom>
              <a:avLst/>
              <a:gdLst/>
              <a:ahLst/>
              <a:cxnLst/>
              <a:rect l="l" t="t" r="r" b="b"/>
              <a:pathLst>
                <a:path w="104775" h="104775" extrusionOk="0">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02" name="Google Shape;902;p12"/>
            <p:cNvSpPr/>
            <p:nvPr/>
          </p:nvSpPr>
          <p:spPr>
            <a:xfrm rot="5400000">
              <a:off x="2823304" y="723232"/>
              <a:ext cx="40149" cy="40149"/>
            </a:xfrm>
            <a:custGeom>
              <a:avLst/>
              <a:gdLst/>
              <a:ahLst/>
              <a:cxnLst/>
              <a:rect l="l" t="t" r="r" b="b"/>
              <a:pathLst>
                <a:path w="104775" h="104775" extrusionOk="0">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03" name="Google Shape;903;p12"/>
            <p:cNvSpPr/>
            <p:nvPr/>
          </p:nvSpPr>
          <p:spPr>
            <a:xfrm rot="5400000">
              <a:off x="2975505" y="645123"/>
              <a:ext cx="43799" cy="43799"/>
            </a:xfrm>
            <a:custGeom>
              <a:avLst/>
              <a:gdLst/>
              <a:ahLst/>
              <a:cxnLst/>
              <a:rect l="l" t="t" r="r" b="b"/>
              <a:pathLst>
                <a:path w="114300" h="114300" extrusionOk="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04" name="Google Shape;904;p12"/>
            <p:cNvSpPr/>
            <p:nvPr/>
          </p:nvSpPr>
          <p:spPr>
            <a:xfrm rot="5400000">
              <a:off x="2898127" y="645123"/>
              <a:ext cx="43799" cy="43799"/>
            </a:xfrm>
            <a:custGeom>
              <a:avLst/>
              <a:gdLst/>
              <a:ahLst/>
              <a:cxnLst/>
              <a:rect l="l" t="t" r="r" b="b"/>
              <a:pathLst>
                <a:path w="114300" h="114300" extrusionOk="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05" name="Google Shape;905;p12"/>
            <p:cNvSpPr/>
            <p:nvPr/>
          </p:nvSpPr>
          <p:spPr>
            <a:xfrm rot="5400000">
              <a:off x="2820384" y="645123"/>
              <a:ext cx="43799" cy="43799"/>
            </a:xfrm>
            <a:custGeom>
              <a:avLst/>
              <a:gdLst/>
              <a:ahLst/>
              <a:cxnLst/>
              <a:rect l="l" t="t" r="r" b="b"/>
              <a:pathLst>
                <a:path w="114300" h="114300" extrusionOk="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06" name="Google Shape;906;p12"/>
            <p:cNvSpPr/>
            <p:nvPr/>
          </p:nvSpPr>
          <p:spPr>
            <a:xfrm rot="5400000">
              <a:off x="2976235" y="567015"/>
              <a:ext cx="43799" cy="43799"/>
            </a:xfrm>
            <a:custGeom>
              <a:avLst/>
              <a:gdLst/>
              <a:ahLst/>
              <a:cxnLst/>
              <a:rect l="l" t="t" r="r" b="b"/>
              <a:pathLst>
                <a:path w="114300" h="114300" extrusionOk="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07" name="Google Shape;907;p12"/>
            <p:cNvSpPr/>
            <p:nvPr/>
          </p:nvSpPr>
          <p:spPr>
            <a:xfrm rot="5400000">
              <a:off x="2898857" y="567015"/>
              <a:ext cx="43799" cy="43799"/>
            </a:xfrm>
            <a:custGeom>
              <a:avLst/>
              <a:gdLst/>
              <a:ahLst/>
              <a:cxnLst/>
              <a:rect l="l" t="t" r="r" b="b"/>
              <a:pathLst>
                <a:path w="114300" h="114300" extrusionOk="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08" name="Google Shape;908;p12"/>
            <p:cNvSpPr/>
            <p:nvPr/>
          </p:nvSpPr>
          <p:spPr>
            <a:xfrm rot="5400000">
              <a:off x="2821114" y="567015"/>
              <a:ext cx="43799" cy="43799"/>
            </a:xfrm>
            <a:custGeom>
              <a:avLst/>
              <a:gdLst/>
              <a:ahLst/>
              <a:cxnLst/>
              <a:rect l="l" t="t" r="r" b="b"/>
              <a:pathLst>
                <a:path w="114300" h="114300" extrusionOk="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09" name="Google Shape;909;p12"/>
            <p:cNvSpPr/>
            <p:nvPr/>
          </p:nvSpPr>
          <p:spPr>
            <a:xfrm rot="5400000">
              <a:off x="2973315" y="488907"/>
              <a:ext cx="47449" cy="47449"/>
            </a:xfrm>
            <a:custGeom>
              <a:avLst/>
              <a:gdLst/>
              <a:ahLst/>
              <a:cxnLst/>
              <a:rect l="l" t="t" r="r" b="b"/>
              <a:pathLst>
                <a:path w="123825" h="123825" extrusionOk="0">
                  <a:moveTo>
                    <a:pt x="7144" y="62389"/>
                  </a:moveTo>
                  <a:cubicBezTo>
                    <a:pt x="7144" y="92869"/>
                    <a:pt x="31909" y="117634"/>
                    <a:pt x="62389" y="117634"/>
                  </a:cubicBezTo>
                  <a:cubicBezTo>
                    <a:pt x="92869" y="117634"/>
                    <a:pt x="117634" y="92869"/>
                    <a:pt x="117634" y="62389"/>
                  </a:cubicBezTo>
                  <a:cubicBezTo>
                    <a:pt x="117634" y="31909"/>
                    <a:pt x="92869" y="7144"/>
                    <a:pt x="62389" y="7144"/>
                  </a:cubicBezTo>
                  <a:cubicBezTo>
                    <a:pt x="31909" y="7144"/>
                    <a:pt x="7144" y="31909"/>
                    <a:pt x="714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10" name="Google Shape;910;p12"/>
            <p:cNvSpPr/>
            <p:nvPr/>
          </p:nvSpPr>
          <p:spPr>
            <a:xfrm rot="5400000">
              <a:off x="2895937" y="488542"/>
              <a:ext cx="47449" cy="47449"/>
            </a:xfrm>
            <a:custGeom>
              <a:avLst/>
              <a:gdLst/>
              <a:ahLst/>
              <a:cxnLst/>
              <a:rect l="l" t="t" r="r" b="b"/>
              <a:pathLst>
                <a:path w="123825" h="123825" extrusionOk="0">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11" name="Google Shape;911;p12"/>
            <p:cNvSpPr/>
            <p:nvPr/>
          </p:nvSpPr>
          <p:spPr>
            <a:xfrm rot="5400000">
              <a:off x="2818194" y="488542"/>
              <a:ext cx="47449" cy="47449"/>
            </a:xfrm>
            <a:custGeom>
              <a:avLst/>
              <a:gdLst/>
              <a:ahLst/>
              <a:cxnLst/>
              <a:rect l="l" t="t" r="r" b="b"/>
              <a:pathLst>
                <a:path w="123825" h="123825" extrusionOk="0">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12" name="Google Shape;912;p12"/>
            <p:cNvSpPr/>
            <p:nvPr/>
          </p:nvSpPr>
          <p:spPr>
            <a:xfrm rot="5400000">
              <a:off x="2973680" y="410799"/>
              <a:ext cx="47449" cy="47449"/>
            </a:xfrm>
            <a:custGeom>
              <a:avLst/>
              <a:gdLst/>
              <a:ahLst/>
              <a:cxnLst/>
              <a:rect l="l" t="t" r="r" b="b"/>
              <a:pathLst>
                <a:path w="123825" h="123825" extrusionOk="0">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13" name="Google Shape;913;p12"/>
            <p:cNvSpPr/>
            <p:nvPr/>
          </p:nvSpPr>
          <p:spPr>
            <a:xfrm rot="5400000">
              <a:off x="2896302" y="410799"/>
              <a:ext cx="47449" cy="47449"/>
            </a:xfrm>
            <a:custGeom>
              <a:avLst/>
              <a:gdLst/>
              <a:ahLst/>
              <a:cxnLst/>
              <a:rect l="l" t="t" r="r" b="b"/>
              <a:pathLst>
                <a:path w="123825" h="123825" extrusionOk="0">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14" name="Google Shape;914;p12"/>
            <p:cNvSpPr/>
            <p:nvPr/>
          </p:nvSpPr>
          <p:spPr>
            <a:xfrm rot="5400000">
              <a:off x="2818558" y="410799"/>
              <a:ext cx="47449" cy="47449"/>
            </a:xfrm>
            <a:custGeom>
              <a:avLst/>
              <a:gdLst/>
              <a:ahLst/>
              <a:cxnLst/>
              <a:rect l="l" t="t" r="r" b="b"/>
              <a:pathLst>
                <a:path w="123825" h="123825" extrusionOk="0">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15" name="Google Shape;915;p12"/>
            <p:cNvSpPr/>
            <p:nvPr/>
          </p:nvSpPr>
          <p:spPr>
            <a:xfrm rot="5400000">
              <a:off x="2974410" y="332690"/>
              <a:ext cx="47449" cy="47449"/>
            </a:xfrm>
            <a:custGeom>
              <a:avLst/>
              <a:gdLst/>
              <a:ahLst/>
              <a:cxnLst/>
              <a:rect l="l" t="t" r="r" b="b"/>
              <a:pathLst>
                <a:path w="123825" h="123825" extrusionOk="0">
                  <a:moveTo>
                    <a:pt x="7144" y="65246"/>
                  </a:moveTo>
                  <a:cubicBezTo>
                    <a:pt x="7144" y="96679"/>
                    <a:pt x="32861" y="123349"/>
                    <a:pt x="65246" y="123349"/>
                  </a:cubicBezTo>
                  <a:cubicBezTo>
                    <a:pt x="96679" y="123349"/>
                    <a:pt x="123349" y="97631"/>
                    <a:pt x="123349" y="65246"/>
                  </a:cubicBezTo>
                  <a:cubicBezTo>
                    <a:pt x="123349" y="32861"/>
                    <a:pt x="97631" y="7144"/>
                    <a:pt x="65246" y="7144"/>
                  </a:cubicBezTo>
                  <a:cubicBezTo>
                    <a:pt x="32861" y="7144"/>
                    <a:pt x="7144" y="33814"/>
                    <a:pt x="7144"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16" name="Google Shape;916;p12"/>
            <p:cNvSpPr/>
            <p:nvPr/>
          </p:nvSpPr>
          <p:spPr>
            <a:xfrm rot="5400000">
              <a:off x="2897032" y="332690"/>
              <a:ext cx="47449" cy="47449"/>
            </a:xfrm>
            <a:custGeom>
              <a:avLst/>
              <a:gdLst/>
              <a:ahLst/>
              <a:cxnLst/>
              <a:rect l="l" t="t" r="r" b="b"/>
              <a:pathLst>
                <a:path w="123825" h="123825" extrusionOk="0">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17" name="Google Shape;917;p12"/>
            <p:cNvSpPr/>
            <p:nvPr/>
          </p:nvSpPr>
          <p:spPr>
            <a:xfrm rot="5400000">
              <a:off x="2819288" y="332690"/>
              <a:ext cx="47449" cy="47449"/>
            </a:xfrm>
            <a:custGeom>
              <a:avLst/>
              <a:gdLst/>
              <a:ahLst/>
              <a:cxnLst/>
              <a:rect l="l" t="t" r="r" b="b"/>
              <a:pathLst>
                <a:path w="123825" h="123825" extrusionOk="0">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18" name="Google Shape;918;p12"/>
            <p:cNvSpPr/>
            <p:nvPr/>
          </p:nvSpPr>
          <p:spPr>
            <a:xfrm rot="5400000">
              <a:off x="2974775" y="254947"/>
              <a:ext cx="47449" cy="47449"/>
            </a:xfrm>
            <a:custGeom>
              <a:avLst/>
              <a:gdLst/>
              <a:ahLst/>
              <a:cxnLst/>
              <a:rect l="l" t="t" r="r" b="b"/>
              <a:pathLst>
                <a:path w="123825" h="123825" extrusionOk="0">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19" name="Google Shape;919;p12"/>
            <p:cNvSpPr/>
            <p:nvPr/>
          </p:nvSpPr>
          <p:spPr>
            <a:xfrm rot="5400000">
              <a:off x="2897397" y="254947"/>
              <a:ext cx="47449" cy="47449"/>
            </a:xfrm>
            <a:custGeom>
              <a:avLst/>
              <a:gdLst/>
              <a:ahLst/>
              <a:cxnLst/>
              <a:rect l="l" t="t" r="r" b="b"/>
              <a:pathLst>
                <a:path w="123825" h="123825" extrusionOk="0">
                  <a:moveTo>
                    <a:pt x="125254" y="66199"/>
                  </a:moveTo>
                  <a:cubicBezTo>
                    <a:pt x="125254" y="98814"/>
                    <a:pt x="98814" y="125254"/>
                    <a:pt x="66199" y="125254"/>
                  </a:cubicBezTo>
                  <a:cubicBezTo>
                    <a:pt x="33584" y="125254"/>
                    <a:pt x="7144" y="98814"/>
                    <a:pt x="7144" y="66199"/>
                  </a:cubicBezTo>
                  <a:cubicBezTo>
                    <a:pt x="7144" y="33583"/>
                    <a:pt x="33584" y="7144"/>
                    <a:pt x="66199" y="7144"/>
                  </a:cubicBezTo>
                  <a:cubicBezTo>
                    <a:pt x="98814" y="7144"/>
                    <a:pt x="125254" y="33583"/>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20" name="Google Shape;920;p12"/>
            <p:cNvSpPr/>
            <p:nvPr/>
          </p:nvSpPr>
          <p:spPr>
            <a:xfrm rot="5400000">
              <a:off x="2819654" y="254947"/>
              <a:ext cx="47449" cy="47449"/>
            </a:xfrm>
            <a:custGeom>
              <a:avLst/>
              <a:gdLst/>
              <a:ahLst/>
              <a:cxnLst/>
              <a:rect l="l" t="t" r="r" b="b"/>
              <a:pathLst>
                <a:path w="123825" h="123825" extrusionOk="0">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21" name="Google Shape;921;p12"/>
            <p:cNvSpPr/>
            <p:nvPr/>
          </p:nvSpPr>
          <p:spPr>
            <a:xfrm rot="5400000">
              <a:off x="2971855" y="176474"/>
              <a:ext cx="51099" cy="51099"/>
            </a:xfrm>
            <a:custGeom>
              <a:avLst/>
              <a:gdLst/>
              <a:ahLst/>
              <a:cxnLst/>
              <a:rect l="l" t="t" r="r" b="b"/>
              <a:pathLst>
                <a:path w="133350" h="133350" extrusionOk="0">
                  <a:moveTo>
                    <a:pt x="7144" y="68104"/>
                  </a:moveTo>
                  <a:cubicBezTo>
                    <a:pt x="7144" y="101441"/>
                    <a:pt x="34766" y="129064"/>
                    <a:pt x="68104" y="129064"/>
                  </a:cubicBezTo>
                  <a:cubicBezTo>
                    <a:pt x="101441" y="129064"/>
                    <a:pt x="129064" y="101441"/>
                    <a:pt x="129064" y="68104"/>
                  </a:cubicBezTo>
                  <a:cubicBezTo>
                    <a:pt x="129064" y="34766"/>
                    <a:pt x="101441" y="7144"/>
                    <a:pt x="68104" y="7144"/>
                  </a:cubicBezTo>
                  <a:cubicBezTo>
                    <a:pt x="34766" y="7144"/>
                    <a:pt x="7144" y="34766"/>
                    <a:pt x="714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22" name="Google Shape;922;p12"/>
            <p:cNvSpPr/>
            <p:nvPr/>
          </p:nvSpPr>
          <p:spPr>
            <a:xfrm rot="5400000">
              <a:off x="2894477" y="176474"/>
              <a:ext cx="51099" cy="51099"/>
            </a:xfrm>
            <a:custGeom>
              <a:avLst/>
              <a:gdLst/>
              <a:ahLst/>
              <a:cxnLst/>
              <a:rect l="l" t="t" r="r" b="b"/>
              <a:pathLst>
                <a:path w="133350" h="133350" extrusionOk="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23" name="Google Shape;923;p12"/>
            <p:cNvSpPr/>
            <p:nvPr/>
          </p:nvSpPr>
          <p:spPr>
            <a:xfrm rot="5400000">
              <a:off x="2816734" y="176474"/>
              <a:ext cx="51099" cy="51099"/>
            </a:xfrm>
            <a:custGeom>
              <a:avLst/>
              <a:gdLst/>
              <a:ahLst/>
              <a:cxnLst/>
              <a:rect l="l" t="t" r="r" b="b"/>
              <a:pathLst>
                <a:path w="133350" h="133350" extrusionOk="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24" name="Google Shape;924;p12"/>
            <p:cNvSpPr/>
            <p:nvPr/>
          </p:nvSpPr>
          <p:spPr>
            <a:xfrm rot="5400000">
              <a:off x="2972585" y="98365"/>
              <a:ext cx="51099" cy="51099"/>
            </a:xfrm>
            <a:custGeom>
              <a:avLst/>
              <a:gdLst/>
              <a:ahLst/>
              <a:cxnLst/>
              <a:rect l="l" t="t" r="r" b="b"/>
              <a:pathLst>
                <a:path w="133350" h="133350" extrusionOk="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25" name="Google Shape;925;p12"/>
            <p:cNvSpPr/>
            <p:nvPr/>
          </p:nvSpPr>
          <p:spPr>
            <a:xfrm rot="5400000">
              <a:off x="2895207" y="98365"/>
              <a:ext cx="51099" cy="51099"/>
            </a:xfrm>
            <a:custGeom>
              <a:avLst/>
              <a:gdLst/>
              <a:ahLst/>
              <a:cxnLst/>
              <a:rect l="l" t="t" r="r" b="b"/>
              <a:pathLst>
                <a:path w="133350" h="133350" extrusionOk="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26" name="Google Shape;926;p12"/>
            <p:cNvSpPr/>
            <p:nvPr/>
          </p:nvSpPr>
          <p:spPr>
            <a:xfrm rot="5400000">
              <a:off x="2817464" y="98365"/>
              <a:ext cx="51099" cy="51099"/>
            </a:xfrm>
            <a:custGeom>
              <a:avLst/>
              <a:gdLst/>
              <a:ahLst/>
              <a:cxnLst/>
              <a:rect l="l" t="t" r="r" b="b"/>
              <a:pathLst>
                <a:path w="133350" h="133350" extrusionOk="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27" name="Google Shape;927;p12"/>
            <p:cNvSpPr/>
            <p:nvPr/>
          </p:nvSpPr>
          <p:spPr>
            <a:xfrm rot="5400000">
              <a:off x="2969665" y="20257"/>
              <a:ext cx="54749" cy="54749"/>
            </a:xfrm>
            <a:custGeom>
              <a:avLst/>
              <a:gdLst/>
              <a:ahLst/>
              <a:cxnLst/>
              <a:rect l="l" t="t" r="r" b="b"/>
              <a:pathLst>
                <a:path w="142875" h="142875" extrusionOk="0">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28" name="Google Shape;928;p12"/>
            <p:cNvSpPr/>
            <p:nvPr/>
          </p:nvSpPr>
          <p:spPr>
            <a:xfrm rot="5400000">
              <a:off x="2892287" y="20257"/>
              <a:ext cx="54749" cy="54749"/>
            </a:xfrm>
            <a:custGeom>
              <a:avLst/>
              <a:gdLst/>
              <a:ahLst/>
              <a:cxnLst/>
              <a:rect l="l" t="t" r="r" b="b"/>
              <a:pathLst>
                <a:path w="142875" h="142875" extrusionOk="0">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29" name="Google Shape;929;p12"/>
            <p:cNvSpPr/>
            <p:nvPr/>
          </p:nvSpPr>
          <p:spPr>
            <a:xfrm rot="5400000">
              <a:off x="2814544" y="20257"/>
              <a:ext cx="54749" cy="54749"/>
            </a:xfrm>
            <a:custGeom>
              <a:avLst/>
              <a:gdLst/>
              <a:ahLst/>
              <a:cxnLst/>
              <a:rect l="l" t="t" r="r" b="b"/>
              <a:pathLst>
                <a:path w="142875" h="142875" extrusionOk="0">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grpSp>
      <p:pic>
        <p:nvPicPr>
          <p:cNvPr id="930" name="Google Shape;930;p12" descr="C:\Users\HaLT15\Desktop\FPT Software Doc.png"/>
          <p:cNvPicPr preferRelativeResize="0"/>
          <p:nvPr/>
        </p:nvPicPr>
        <p:blipFill rotWithShape="1">
          <a:blip r:embed="rId2">
            <a:alphaModFix/>
          </a:blip>
          <a:srcRect/>
          <a:stretch/>
        </p:blipFill>
        <p:spPr>
          <a:xfrm>
            <a:off x="924951" y="3215146"/>
            <a:ext cx="675249" cy="427707"/>
          </a:xfrm>
          <a:prstGeom prst="rect">
            <a:avLst/>
          </a:prstGeom>
          <a:noFill/>
          <a:ln>
            <a:noFill/>
          </a:ln>
        </p:spPr>
      </p:pic>
      <p:sp>
        <p:nvSpPr>
          <p:cNvPr id="931" name="Google Shape;931;p12"/>
          <p:cNvSpPr txBox="1"/>
          <p:nvPr/>
        </p:nvSpPr>
        <p:spPr>
          <a:xfrm>
            <a:off x="0" y="5230509"/>
            <a:ext cx="9468000" cy="36000"/>
          </a:xfrm>
          <a:prstGeom prst="rect">
            <a:avLst/>
          </a:pr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0" rIns="91425" bIns="0" anchor="ctr" anchorCtr="0">
            <a:spAutoFit/>
          </a:bodyPr>
          <a:lstStyle/>
          <a:p>
            <a:pPr marL="0" marR="0" lvl="0" indent="0" algn="ctr" rtl="0">
              <a:lnSpc>
                <a:spcPct val="100000"/>
              </a:lnSpc>
              <a:spcBef>
                <a:spcPts val="0"/>
              </a:spcBef>
              <a:spcAft>
                <a:spcPts val="0"/>
              </a:spcAft>
              <a:buClr>
                <a:srgbClr val="F2F2F2"/>
              </a:buClr>
              <a:buSzPts val="1600"/>
              <a:buFont typeface="Arial"/>
              <a:buNone/>
            </a:pPr>
            <a:endParaRPr sz="1600" b="0" i="0" u="none" strike="noStrike" cap="none">
              <a:solidFill>
                <a:srgbClr val="FFFFFF"/>
              </a:solidFill>
              <a:latin typeface="Arial"/>
              <a:ea typeface="Arial"/>
              <a:cs typeface="Arial"/>
              <a:sym typeface="Arial"/>
            </a:endParaRPr>
          </a:p>
        </p:txBody>
      </p:sp>
      <p:sp>
        <p:nvSpPr>
          <p:cNvPr id="932" name="Google Shape;932;p12"/>
          <p:cNvSpPr txBox="1"/>
          <p:nvPr/>
        </p:nvSpPr>
        <p:spPr>
          <a:xfrm>
            <a:off x="914400" y="3832494"/>
            <a:ext cx="685800" cy="1416015"/>
          </a:xfrm>
          <a:prstGeom prst="rect">
            <a:avLst/>
          </a:pr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F2F2F2"/>
              </a:buClr>
              <a:buSzPts val="1600"/>
              <a:buFont typeface="Arial"/>
              <a:buNone/>
            </a:pPr>
            <a:endParaRPr sz="1600" b="0" i="0" u="none" strike="noStrike" cap="none">
              <a:solidFill>
                <a:srgbClr val="FFFFFF"/>
              </a:solidFill>
              <a:latin typeface="Arial"/>
              <a:ea typeface="Arial"/>
              <a:cs typeface="Arial"/>
              <a:sym typeface="Arial"/>
            </a:endParaRPr>
          </a:p>
        </p:txBody>
      </p:sp>
      <p:sp>
        <p:nvSpPr>
          <p:cNvPr id="933" name="Google Shape;933;p12"/>
          <p:cNvSpPr txBox="1">
            <a:spLocks noGrp="1"/>
          </p:cNvSpPr>
          <p:nvPr>
            <p:ph type="body" idx="2"/>
          </p:nvPr>
        </p:nvSpPr>
        <p:spPr>
          <a:xfrm>
            <a:off x="442315" y="4178774"/>
            <a:ext cx="1617443" cy="646331"/>
          </a:xfrm>
          <a:prstGeom prst="rect">
            <a:avLst/>
          </a:prstGeom>
          <a:noFill/>
          <a:ln>
            <a:noFill/>
          </a:ln>
        </p:spPr>
        <p:txBody>
          <a:bodyPr spcFirstLastPara="1" wrap="square" lIns="91425" tIns="45700" rIns="91425" bIns="45700" anchor="t" anchorCtr="0">
            <a:spAutoFit/>
          </a:bodyPr>
          <a:lstStyle>
            <a:lvl1pPr marL="457200" lvl="0" indent="-228600" algn="ctr">
              <a:lnSpc>
                <a:spcPct val="90000"/>
              </a:lnSpc>
              <a:spcBef>
                <a:spcPts val="1000"/>
              </a:spcBef>
              <a:spcAft>
                <a:spcPts val="0"/>
              </a:spcAft>
              <a:buClr>
                <a:srgbClr val="F27228"/>
              </a:buClr>
              <a:buSzPts val="4000"/>
              <a:buFont typeface="Arial"/>
              <a:buNone/>
              <a:defRPr sz="4000">
                <a:solidFill>
                  <a:schemeClr val="lt1"/>
                </a:solidFill>
                <a:latin typeface="Quattrocento Sans"/>
                <a:ea typeface="Quattrocento Sans"/>
                <a:cs typeface="Quattrocento Sans"/>
                <a:sym typeface="Quattrocento Sans"/>
              </a:defRPr>
            </a:lvl1pPr>
            <a:lvl2pPr marL="914400" lvl="1" indent="-342900" algn="l">
              <a:lnSpc>
                <a:spcPct val="90000"/>
              </a:lnSpc>
              <a:spcBef>
                <a:spcPts val="500"/>
              </a:spcBef>
              <a:spcAft>
                <a:spcPts val="0"/>
              </a:spcAft>
              <a:buClr>
                <a:srgbClr val="020673"/>
              </a:buClr>
              <a:buSzPts val="1800"/>
              <a:buChar char="•"/>
              <a:defRPr/>
            </a:lvl2pPr>
            <a:lvl3pPr marL="1371600" lvl="2" indent="-342900" algn="l">
              <a:lnSpc>
                <a:spcPct val="90000"/>
              </a:lnSpc>
              <a:spcBef>
                <a:spcPts val="500"/>
              </a:spcBef>
              <a:spcAft>
                <a:spcPts val="0"/>
              </a:spcAft>
              <a:buClr>
                <a:srgbClr val="020673"/>
              </a:buClr>
              <a:buSzPts val="1800"/>
              <a:buChar char="•"/>
              <a:defRPr/>
            </a:lvl3pPr>
            <a:lvl4pPr marL="1828800" lvl="3" indent="-342900" algn="l">
              <a:lnSpc>
                <a:spcPct val="90000"/>
              </a:lnSpc>
              <a:spcBef>
                <a:spcPts val="500"/>
              </a:spcBef>
              <a:spcAft>
                <a:spcPts val="0"/>
              </a:spcAft>
              <a:buClr>
                <a:srgbClr val="020673"/>
              </a:buClr>
              <a:buSzPts val="1800"/>
              <a:buChar char="•"/>
              <a:defRPr/>
            </a:lvl4pPr>
            <a:lvl5pPr marL="2286000" lvl="4" indent="-342900" algn="l">
              <a:lnSpc>
                <a:spcPct val="90000"/>
              </a:lnSpc>
              <a:spcBef>
                <a:spcPts val="500"/>
              </a:spcBef>
              <a:spcAft>
                <a:spcPts val="0"/>
              </a:spcAft>
              <a:buClr>
                <a:srgbClr val="02067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 つのコンテンツ" type="twoObj">
  <p:cSld name="TWO_OBJECTS">
    <p:spTree>
      <p:nvGrpSpPr>
        <p:cNvPr id="1" name="Shape 934"/>
        <p:cNvGrpSpPr/>
        <p:nvPr/>
      </p:nvGrpSpPr>
      <p:grpSpPr>
        <a:xfrm>
          <a:off x="0" y="0"/>
          <a:ext cx="0" cy="0"/>
          <a:chOff x="0" y="0"/>
          <a:chExt cx="0" cy="0"/>
        </a:xfrm>
      </p:grpSpPr>
      <p:sp>
        <p:nvSpPr>
          <p:cNvPr id="935" name="Google Shape;935;p13"/>
          <p:cNvSpPr txBox="1">
            <a:spLocks noGrp="1"/>
          </p:cNvSpPr>
          <p:nvPr>
            <p:ph type="title"/>
          </p:nvPr>
        </p:nvSpPr>
        <p:spPr>
          <a:xfrm>
            <a:off x="950400" y="277200"/>
            <a:ext cx="10461600" cy="547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2067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6" name="Google Shape;936;p13"/>
          <p:cNvSpPr txBox="1">
            <a:spLocks noGrp="1"/>
          </p:cNvSpPr>
          <p:nvPr>
            <p:ph type="body" idx="1"/>
          </p:nvPr>
        </p:nvSpPr>
        <p:spPr>
          <a:xfrm>
            <a:off x="950400" y="1065600"/>
            <a:ext cx="5181600" cy="52128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20673"/>
              </a:buClr>
              <a:buSzPts val="1800"/>
              <a:buChar char="•"/>
              <a:defRPr/>
            </a:lvl1pPr>
            <a:lvl2pPr marL="914400" lvl="1" indent="-342900" algn="l">
              <a:lnSpc>
                <a:spcPct val="90000"/>
              </a:lnSpc>
              <a:spcBef>
                <a:spcPts val="500"/>
              </a:spcBef>
              <a:spcAft>
                <a:spcPts val="0"/>
              </a:spcAft>
              <a:buClr>
                <a:srgbClr val="020673"/>
              </a:buClr>
              <a:buSzPts val="1800"/>
              <a:buChar char="•"/>
              <a:defRPr/>
            </a:lvl2pPr>
            <a:lvl3pPr marL="1371600" lvl="2" indent="-342900" algn="l">
              <a:lnSpc>
                <a:spcPct val="90000"/>
              </a:lnSpc>
              <a:spcBef>
                <a:spcPts val="500"/>
              </a:spcBef>
              <a:spcAft>
                <a:spcPts val="0"/>
              </a:spcAft>
              <a:buClr>
                <a:srgbClr val="020673"/>
              </a:buClr>
              <a:buSzPts val="1800"/>
              <a:buChar char="•"/>
              <a:defRPr/>
            </a:lvl3pPr>
            <a:lvl4pPr marL="1828800" lvl="3" indent="-342900" algn="l">
              <a:lnSpc>
                <a:spcPct val="90000"/>
              </a:lnSpc>
              <a:spcBef>
                <a:spcPts val="500"/>
              </a:spcBef>
              <a:spcAft>
                <a:spcPts val="0"/>
              </a:spcAft>
              <a:buClr>
                <a:srgbClr val="020673"/>
              </a:buClr>
              <a:buSzPts val="1800"/>
              <a:buChar char="•"/>
              <a:defRPr/>
            </a:lvl4pPr>
            <a:lvl5pPr marL="2286000" lvl="4" indent="-342900" algn="l">
              <a:lnSpc>
                <a:spcPct val="90000"/>
              </a:lnSpc>
              <a:spcBef>
                <a:spcPts val="500"/>
              </a:spcBef>
              <a:spcAft>
                <a:spcPts val="0"/>
              </a:spcAft>
              <a:buClr>
                <a:srgbClr val="02067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7" name="Google Shape;937;p13"/>
          <p:cNvSpPr txBox="1">
            <a:spLocks noGrp="1"/>
          </p:cNvSpPr>
          <p:nvPr>
            <p:ph type="body" idx="2"/>
          </p:nvPr>
        </p:nvSpPr>
        <p:spPr>
          <a:xfrm>
            <a:off x="6230400" y="1065600"/>
            <a:ext cx="5181600" cy="52128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20673"/>
              </a:buClr>
              <a:buSzPts val="1800"/>
              <a:buChar char="•"/>
              <a:defRPr/>
            </a:lvl1pPr>
            <a:lvl2pPr marL="914400" lvl="1" indent="-342900" algn="l">
              <a:lnSpc>
                <a:spcPct val="90000"/>
              </a:lnSpc>
              <a:spcBef>
                <a:spcPts val="500"/>
              </a:spcBef>
              <a:spcAft>
                <a:spcPts val="0"/>
              </a:spcAft>
              <a:buClr>
                <a:srgbClr val="020673"/>
              </a:buClr>
              <a:buSzPts val="1800"/>
              <a:buChar char="•"/>
              <a:defRPr/>
            </a:lvl2pPr>
            <a:lvl3pPr marL="1371600" lvl="2" indent="-342900" algn="l">
              <a:lnSpc>
                <a:spcPct val="90000"/>
              </a:lnSpc>
              <a:spcBef>
                <a:spcPts val="500"/>
              </a:spcBef>
              <a:spcAft>
                <a:spcPts val="0"/>
              </a:spcAft>
              <a:buClr>
                <a:srgbClr val="020673"/>
              </a:buClr>
              <a:buSzPts val="1800"/>
              <a:buChar char="•"/>
              <a:defRPr/>
            </a:lvl3pPr>
            <a:lvl4pPr marL="1828800" lvl="3" indent="-342900" algn="l">
              <a:lnSpc>
                <a:spcPct val="90000"/>
              </a:lnSpc>
              <a:spcBef>
                <a:spcPts val="500"/>
              </a:spcBef>
              <a:spcAft>
                <a:spcPts val="0"/>
              </a:spcAft>
              <a:buClr>
                <a:srgbClr val="020673"/>
              </a:buClr>
              <a:buSzPts val="1800"/>
              <a:buChar char="•"/>
              <a:defRPr/>
            </a:lvl4pPr>
            <a:lvl5pPr marL="2286000" lvl="4" indent="-342900" algn="l">
              <a:lnSpc>
                <a:spcPct val="90000"/>
              </a:lnSpc>
              <a:spcBef>
                <a:spcPts val="500"/>
              </a:spcBef>
              <a:spcAft>
                <a:spcPts val="0"/>
              </a:spcAft>
              <a:buClr>
                <a:srgbClr val="02067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8" name="Google Shape;938;p13"/>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1pPr>
            <a:lvl2pPr marL="0" marR="0" lvl="1"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2pPr>
            <a:lvl3pPr marL="0" marR="0" lvl="2"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3pPr>
            <a:lvl4pPr marL="0" marR="0" lvl="3"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4pPr>
            <a:lvl5pPr marL="0" marR="0" lvl="4"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5pPr>
            <a:lvl6pPr marL="0" marR="0" lvl="5"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6pPr>
            <a:lvl7pPr marL="0" marR="0" lvl="6"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7pPr>
            <a:lvl8pPr marL="0" marR="0" lvl="7"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8pPr>
            <a:lvl9pPr marL="0" marR="0" lvl="8"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9pPr>
          </a:lstStyle>
          <a:p>
            <a:pPr marL="0" lvl="0" indent="0" algn="r" rtl="0">
              <a:spcBef>
                <a:spcPts val="0"/>
              </a:spcBef>
              <a:spcAft>
                <a:spcPts val="0"/>
              </a:spcAft>
              <a:buNone/>
            </a:pPr>
            <a:fld id="{00000000-1234-1234-1234-123412341234}" type="slidenum">
              <a:rPr lang="en-US"/>
              <a:t>‹#›</a:t>
            </a:fld>
            <a:endParaRPr/>
          </a:p>
        </p:txBody>
      </p:sp>
      <p:sp>
        <p:nvSpPr>
          <p:cNvPr id="939" name="Google Shape;939;p13"/>
          <p:cNvSpPr txBox="1">
            <a:spLocks noGrp="1"/>
          </p:cNvSpPr>
          <p:nvPr>
            <p:ph type="ftr" idx="11"/>
          </p:nvPr>
        </p:nvSpPr>
        <p:spPr>
          <a:xfrm>
            <a:off x="70829"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940"/>
        <p:cNvGrpSpPr/>
        <p:nvPr/>
      </p:nvGrpSpPr>
      <p:grpSpPr>
        <a:xfrm>
          <a:off x="0" y="0"/>
          <a:ext cx="0" cy="0"/>
          <a:chOff x="0" y="0"/>
          <a:chExt cx="0" cy="0"/>
        </a:xfrm>
      </p:grpSpPr>
      <p:sp>
        <p:nvSpPr>
          <p:cNvPr id="941" name="Google Shape;941;p14"/>
          <p:cNvSpPr txBox="1">
            <a:spLocks noGrp="1"/>
          </p:cNvSpPr>
          <p:nvPr>
            <p:ph type="title"/>
          </p:nvPr>
        </p:nvSpPr>
        <p:spPr>
          <a:xfrm>
            <a:off x="950400" y="277200"/>
            <a:ext cx="10515600" cy="547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2067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2" name="Google Shape;942;p14"/>
          <p:cNvSpPr txBox="1">
            <a:spLocks noGrp="1"/>
          </p:cNvSpPr>
          <p:nvPr>
            <p:ph type="body" idx="1"/>
          </p:nvPr>
        </p:nvSpPr>
        <p:spPr>
          <a:xfrm>
            <a:off x="950400" y="1065600"/>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020673"/>
              </a:buClr>
              <a:buSzPts val="2400"/>
              <a:buNone/>
              <a:defRPr sz="2400" b="1"/>
            </a:lvl1pPr>
            <a:lvl2pPr marL="914400" lvl="1" indent="-228600" algn="l">
              <a:lnSpc>
                <a:spcPct val="90000"/>
              </a:lnSpc>
              <a:spcBef>
                <a:spcPts val="500"/>
              </a:spcBef>
              <a:spcAft>
                <a:spcPts val="0"/>
              </a:spcAft>
              <a:buClr>
                <a:srgbClr val="020673"/>
              </a:buClr>
              <a:buSzPts val="2000"/>
              <a:buNone/>
              <a:defRPr sz="2000" b="1"/>
            </a:lvl2pPr>
            <a:lvl3pPr marL="1371600" lvl="2" indent="-228600" algn="l">
              <a:lnSpc>
                <a:spcPct val="90000"/>
              </a:lnSpc>
              <a:spcBef>
                <a:spcPts val="500"/>
              </a:spcBef>
              <a:spcAft>
                <a:spcPts val="0"/>
              </a:spcAft>
              <a:buClr>
                <a:srgbClr val="020673"/>
              </a:buClr>
              <a:buSzPts val="1800"/>
              <a:buNone/>
              <a:defRPr sz="1800" b="1"/>
            </a:lvl3pPr>
            <a:lvl4pPr marL="1828800" lvl="3" indent="-228600" algn="l">
              <a:lnSpc>
                <a:spcPct val="90000"/>
              </a:lnSpc>
              <a:spcBef>
                <a:spcPts val="500"/>
              </a:spcBef>
              <a:spcAft>
                <a:spcPts val="0"/>
              </a:spcAft>
              <a:buClr>
                <a:srgbClr val="020673"/>
              </a:buClr>
              <a:buSzPts val="1600"/>
              <a:buNone/>
              <a:defRPr sz="1600" b="1"/>
            </a:lvl4pPr>
            <a:lvl5pPr marL="2286000" lvl="4" indent="-228600" algn="l">
              <a:lnSpc>
                <a:spcPct val="90000"/>
              </a:lnSpc>
              <a:spcBef>
                <a:spcPts val="500"/>
              </a:spcBef>
              <a:spcAft>
                <a:spcPts val="0"/>
              </a:spcAft>
              <a:buClr>
                <a:srgbClr val="020673"/>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43" name="Google Shape;943;p14"/>
          <p:cNvSpPr txBox="1">
            <a:spLocks noGrp="1"/>
          </p:cNvSpPr>
          <p:nvPr>
            <p:ph type="body" idx="2"/>
          </p:nvPr>
        </p:nvSpPr>
        <p:spPr>
          <a:xfrm>
            <a:off x="950400" y="1981200"/>
            <a:ext cx="5157787" cy="420846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20673"/>
              </a:buClr>
              <a:buSzPts val="1800"/>
              <a:buChar char="•"/>
              <a:defRPr/>
            </a:lvl1pPr>
            <a:lvl2pPr marL="914400" lvl="1" indent="-342900" algn="l">
              <a:lnSpc>
                <a:spcPct val="90000"/>
              </a:lnSpc>
              <a:spcBef>
                <a:spcPts val="500"/>
              </a:spcBef>
              <a:spcAft>
                <a:spcPts val="0"/>
              </a:spcAft>
              <a:buClr>
                <a:srgbClr val="020673"/>
              </a:buClr>
              <a:buSzPts val="1800"/>
              <a:buChar char="•"/>
              <a:defRPr/>
            </a:lvl2pPr>
            <a:lvl3pPr marL="1371600" lvl="2" indent="-342900" algn="l">
              <a:lnSpc>
                <a:spcPct val="90000"/>
              </a:lnSpc>
              <a:spcBef>
                <a:spcPts val="500"/>
              </a:spcBef>
              <a:spcAft>
                <a:spcPts val="0"/>
              </a:spcAft>
              <a:buClr>
                <a:srgbClr val="020673"/>
              </a:buClr>
              <a:buSzPts val="1800"/>
              <a:buChar char="•"/>
              <a:defRPr/>
            </a:lvl3pPr>
            <a:lvl4pPr marL="1828800" lvl="3" indent="-342900" algn="l">
              <a:lnSpc>
                <a:spcPct val="90000"/>
              </a:lnSpc>
              <a:spcBef>
                <a:spcPts val="500"/>
              </a:spcBef>
              <a:spcAft>
                <a:spcPts val="0"/>
              </a:spcAft>
              <a:buClr>
                <a:srgbClr val="020673"/>
              </a:buClr>
              <a:buSzPts val="1800"/>
              <a:buChar char="•"/>
              <a:defRPr/>
            </a:lvl4pPr>
            <a:lvl5pPr marL="2286000" lvl="4" indent="-342900" algn="l">
              <a:lnSpc>
                <a:spcPct val="90000"/>
              </a:lnSpc>
              <a:spcBef>
                <a:spcPts val="500"/>
              </a:spcBef>
              <a:spcAft>
                <a:spcPts val="0"/>
              </a:spcAft>
              <a:buClr>
                <a:srgbClr val="02067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4" name="Google Shape;944;p14"/>
          <p:cNvSpPr txBox="1">
            <a:spLocks noGrp="1"/>
          </p:cNvSpPr>
          <p:nvPr>
            <p:ph type="body" idx="3"/>
          </p:nvPr>
        </p:nvSpPr>
        <p:spPr>
          <a:xfrm>
            <a:off x="6282812" y="1065600"/>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020673"/>
              </a:buClr>
              <a:buSzPts val="2400"/>
              <a:buNone/>
              <a:defRPr sz="2400" b="1"/>
            </a:lvl1pPr>
            <a:lvl2pPr marL="914400" lvl="1" indent="-228600" algn="l">
              <a:lnSpc>
                <a:spcPct val="90000"/>
              </a:lnSpc>
              <a:spcBef>
                <a:spcPts val="500"/>
              </a:spcBef>
              <a:spcAft>
                <a:spcPts val="0"/>
              </a:spcAft>
              <a:buClr>
                <a:srgbClr val="020673"/>
              </a:buClr>
              <a:buSzPts val="2000"/>
              <a:buNone/>
              <a:defRPr sz="2000" b="1"/>
            </a:lvl2pPr>
            <a:lvl3pPr marL="1371600" lvl="2" indent="-228600" algn="l">
              <a:lnSpc>
                <a:spcPct val="90000"/>
              </a:lnSpc>
              <a:spcBef>
                <a:spcPts val="500"/>
              </a:spcBef>
              <a:spcAft>
                <a:spcPts val="0"/>
              </a:spcAft>
              <a:buClr>
                <a:srgbClr val="020673"/>
              </a:buClr>
              <a:buSzPts val="1800"/>
              <a:buNone/>
              <a:defRPr sz="1800" b="1"/>
            </a:lvl3pPr>
            <a:lvl4pPr marL="1828800" lvl="3" indent="-228600" algn="l">
              <a:lnSpc>
                <a:spcPct val="90000"/>
              </a:lnSpc>
              <a:spcBef>
                <a:spcPts val="500"/>
              </a:spcBef>
              <a:spcAft>
                <a:spcPts val="0"/>
              </a:spcAft>
              <a:buClr>
                <a:srgbClr val="020673"/>
              </a:buClr>
              <a:buSzPts val="1600"/>
              <a:buNone/>
              <a:defRPr sz="1600" b="1"/>
            </a:lvl4pPr>
            <a:lvl5pPr marL="2286000" lvl="4" indent="-228600" algn="l">
              <a:lnSpc>
                <a:spcPct val="90000"/>
              </a:lnSpc>
              <a:spcBef>
                <a:spcPts val="500"/>
              </a:spcBef>
              <a:spcAft>
                <a:spcPts val="0"/>
              </a:spcAft>
              <a:buClr>
                <a:srgbClr val="020673"/>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45" name="Google Shape;945;p14"/>
          <p:cNvSpPr txBox="1">
            <a:spLocks noGrp="1"/>
          </p:cNvSpPr>
          <p:nvPr>
            <p:ph type="body" idx="4"/>
          </p:nvPr>
        </p:nvSpPr>
        <p:spPr>
          <a:xfrm>
            <a:off x="6282812" y="1981200"/>
            <a:ext cx="5183188" cy="420846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20673"/>
              </a:buClr>
              <a:buSzPts val="1800"/>
              <a:buChar char="•"/>
              <a:defRPr/>
            </a:lvl1pPr>
            <a:lvl2pPr marL="914400" lvl="1" indent="-342900" algn="l">
              <a:lnSpc>
                <a:spcPct val="90000"/>
              </a:lnSpc>
              <a:spcBef>
                <a:spcPts val="500"/>
              </a:spcBef>
              <a:spcAft>
                <a:spcPts val="0"/>
              </a:spcAft>
              <a:buClr>
                <a:srgbClr val="020673"/>
              </a:buClr>
              <a:buSzPts val="1800"/>
              <a:buChar char="•"/>
              <a:defRPr/>
            </a:lvl2pPr>
            <a:lvl3pPr marL="1371600" lvl="2" indent="-342900" algn="l">
              <a:lnSpc>
                <a:spcPct val="90000"/>
              </a:lnSpc>
              <a:spcBef>
                <a:spcPts val="500"/>
              </a:spcBef>
              <a:spcAft>
                <a:spcPts val="0"/>
              </a:spcAft>
              <a:buClr>
                <a:srgbClr val="020673"/>
              </a:buClr>
              <a:buSzPts val="1800"/>
              <a:buChar char="•"/>
              <a:defRPr/>
            </a:lvl3pPr>
            <a:lvl4pPr marL="1828800" lvl="3" indent="-342900" algn="l">
              <a:lnSpc>
                <a:spcPct val="90000"/>
              </a:lnSpc>
              <a:spcBef>
                <a:spcPts val="500"/>
              </a:spcBef>
              <a:spcAft>
                <a:spcPts val="0"/>
              </a:spcAft>
              <a:buClr>
                <a:srgbClr val="020673"/>
              </a:buClr>
              <a:buSzPts val="1800"/>
              <a:buChar char="•"/>
              <a:defRPr/>
            </a:lvl4pPr>
            <a:lvl5pPr marL="2286000" lvl="4" indent="-342900" algn="l">
              <a:lnSpc>
                <a:spcPct val="90000"/>
              </a:lnSpc>
              <a:spcBef>
                <a:spcPts val="500"/>
              </a:spcBef>
              <a:spcAft>
                <a:spcPts val="0"/>
              </a:spcAft>
              <a:buClr>
                <a:srgbClr val="02067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6" name="Google Shape;946;p14"/>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1pPr>
            <a:lvl2pPr marL="0" marR="0" lvl="1"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2pPr>
            <a:lvl3pPr marL="0" marR="0" lvl="2"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3pPr>
            <a:lvl4pPr marL="0" marR="0" lvl="3"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4pPr>
            <a:lvl5pPr marL="0" marR="0" lvl="4"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5pPr>
            <a:lvl6pPr marL="0" marR="0" lvl="5"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6pPr>
            <a:lvl7pPr marL="0" marR="0" lvl="6"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7pPr>
            <a:lvl8pPr marL="0" marR="0" lvl="7"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8pPr>
            <a:lvl9pPr marL="0" marR="0" lvl="8"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9pPr>
          </a:lstStyle>
          <a:p>
            <a:pPr marL="0" lvl="0" indent="0" algn="r" rtl="0">
              <a:spcBef>
                <a:spcPts val="0"/>
              </a:spcBef>
              <a:spcAft>
                <a:spcPts val="0"/>
              </a:spcAft>
              <a:buNone/>
            </a:pPr>
            <a:fld id="{00000000-1234-1234-1234-123412341234}" type="slidenum">
              <a:rPr lang="en-US"/>
              <a:t>‹#›</a:t>
            </a:fld>
            <a:endParaRPr/>
          </a:p>
        </p:txBody>
      </p:sp>
      <p:sp>
        <p:nvSpPr>
          <p:cNvPr id="947" name="Google Shape;947;p14"/>
          <p:cNvSpPr txBox="1">
            <a:spLocks noGrp="1"/>
          </p:cNvSpPr>
          <p:nvPr>
            <p:ph type="ftr" idx="11"/>
          </p:nvPr>
        </p:nvSpPr>
        <p:spPr>
          <a:xfrm>
            <a:off x="70829"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タイトルのみ">
  <p:cSld name="タイトルのみ">
    <p:spTree>
      <p:nvGrpSpPr>
        <p:cNvPr id="1" name="Shape 948"/>
        <p:cNvGrpSpPr/>
        <p:nvPr/>
      </p:nvGrpSpPr>
      <p:grpSpPr>
        <a:xfrm>
          <a:off x="0" y="0"/>
          <a:ext cx="0" cy="0"/>
          <a:chOff x="0" y="0"/>
          <a:chExt cx="0" cy="0"/>
        </a:xfrm>
      </p:grpSpPr>
      <p:sp>
        <p:nvSpPr>
          <p:cNvPr id="949" name="Google Shape;949;p15"/>
          <p:cNvSpPr txBox="1">
            <a:spLocks noGrp="1"/>
          </p:cNvSpPr>
          <p:nvPr>
            <p:ph type="title"/>
          </p:nvPr>
        </p:nvSpPr>
        <p:spPr>
          <a:xfrm>
            <a:off x="950400" y="277200"/>
            <a:ext cx="10461600" cy="547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2067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0" name="Google Shape;950;p15"/>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1pPr>
            <a:lvl2pPr marL="0" marR="0" lvl="1"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2pPr>
            <a:lvl3pPr marL="0" marR="0" lvl="2"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3pPr>
            <a:lvl4pPr marL="0" marR="0" lvl="3"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4pPr>
            <a:lvl5pPr marL="0" marR="0" lvl="4"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5pPr>
            <a:lvl6pPr marL="0" marR="0" lvl="5"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6pPr>
            <a:lvl7pPr marL="0" marR="0" lvl="6"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7pPr>
            <a:lvl8pPr marL="0" marR="0" lvl="7"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8pPr>
            <a:lvl9pPr marL="0" marR="0" lvl="8"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9pPr>
          </a:lstStyle>
          <a:p>
            <a:pPr marL="0" lvl="0" indent="0" algn="r" rtl="0">
              <a:spcBef>
                <a:spcPts val="0"/>
              </a:spcBef>
              <a:spcAft>
                <a:spcPts val="0"/>
              </a:spcAft>
              <a:buNone/>
            </a:pPr>
            <a:fld id="{00000000-1234-1234-1234-123412341234}" type="slidenum">
              <a:rPr lang="en-US"/>
              <a:t>‹#›</a:t>
            </a:fld>
            <a:endParaRPr/>
          </a:p>
        </p:txBody>
      </p:sp>
      <p:sp>
        <p:nvSpPr>
          <p:cNvPr id="951" name="Google Shape;951;p15"/>
          <p:cNvSpPr txBox="1">
            <a:spLocks noGrp="1"/>
          </p:cNvSpPr>
          <p:nvPr>
            <p:ph type="ftr" idx="11"/>
          </p:nvPr>
        </p:nvSpPr>
        <p:spPr>
          <a:xfrm>
            <a:off x="70829"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2" name="Google Shape;952;p15"/>
          <p:cNvSpPr/>
          <p:nvPr/>
        </p:nvSpPr>
        <p:spPr>
          <a:xfrm>
            <a:off x="871311" y="1309376"/>
            <a:ext cx="2033562" cy="2033562"/>
          </a:xfrm>
          <a:prstGeom prst="ellipse">
            <a:avLst/>
          </a:pr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grpSp>
        <p:nvGrpSpPr>
          <p:cNvPr id="953" name="Google Shape;953;p15"/>
          <p:cNvGrpSpPr/>
          <p:nvPr/>
        </p:nvGrpSpPr>
        <p:grpSpPr>
          <a:xfrm>
            <a:off x="745732" y="1183797"/>
            <a:ext cx="5138804" cy="2284720"/>
            <a:chOff x="745732" y="1473112"/>
            <a:chExt cx="5138804" cy="2284720"/>
          </a:xfrm>
        </p:grpSpPr>
        <p:sp>
          <p:nvSpPr>
            <p:cNvPr id="954" name="Google Shape;954;p15"/>
            <p:cNvSpPr/>
            <p:nvPr/>
          </p:nvSpPr>
          <p:spPr>
            <a:xfrm rot="10800000">
              <a:off x="745732" y="1473112"/>
              <a:ext cx="2284720" cy="2284720"/>
            </a:xfrm>
            <a:prstGeom prst="arc">
              <a:avLst>
                <a:gd name="adj1" fmla="val 6123682"/>
                <a:gd name="adj2" fmla="val 10016834"/>
              </a:avLst>
            </a:prstGeom>
            <a:no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cxnSp>
          <p:nvCxnSpPr>
            <p:cNvPr id="955" name="Google Shape;955;p15"/>
            <p:cNvCxnSpPr>
              <a:endCxn id="954" idx="2"/>
            </p:cNvCxnSpPr>
            <p:nvPr/>
          </p:nvCxnSpPr>
          <p:spPr>
            <a:xfrm rot="10800000">
              <a:off x="3000936" y="2357472"/>
              <a:ext cx="2883600" cy="0"/>
            </a:xfrm>
            <a:prstGeom prst="straightConnector1">
              <a:avLst/>
            </a:prstGeom>
            <a:noFill/>
            <a:ln w="9525" cap="flat" cmpd="sng">
              <a:solidFill>
                <a:srgbClr val="BFBFBF"/>
              </a:solidFill>
              <a:prstDash val="solid"/>
              <a:miter lim="800000"/>
              <a:headEnd type="none" w="sm" len="sm"/>
              <a:tailEnd type="none" w="sm" len="sm"/>
            </a:ln>
          </p:spPr>
        </p:cxnSp>
      </p:grpSp>
      <p:sp>
        <p:nvSpPr>
          <p:cNvPr id="956" name="Google Shape;956;p15"/>
          <p:cNvSpPr/>
          <p:nvPr/>
        </p:nvSpPr>
        <p:spPr>
          <a:xfrm>
            <a:off x="3138862" y="1463487"/>
            <a:ext cx="464073" cy="464073"/>
          </a:xfrm>
          <a:prstGeom prst="ellipse">
            <a:avLst/>
          </a:prstGeom>
          <a:solidFill>
            <a:srgbClr val="1569B2">
              <a:alpha val="1882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957" name="Google Shape;957;p15"/>
          <p:cNvSpPr/>
          <p:nvPr/>
        </p:nvSpPr>
        <p:spPr>
          <a:xfrm>
            <a:off x="6604164" y="1309376"/>
            <a:ext cx="2033562" cy="2033562"/>
          </a:xfrm>
          <a:prstGeom prst="ellipse">
            <a:avLst/>
          </a:pr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grpSp>
        <p:nvGrpSpPr>
          <p:cNvPr id="958" name="Google Shape;958;p15"/>
          <p:cNvGrpSpPr/>
          <p:nvPr/>
        </p:nvGrpSpPr>
        <p:grpSpPr>
          <a:xfrm>
            <a:off x="6478585" y="1183797"/>
            <a:ext cx="5138804" cy="2284720"/>
            <a:chOff x="6478585" y="1473112"/>
            <a:chExt cx="5138804" cy="2284720"/>
          </a:xfrm>
        </p:grpSpPr>
        <p:sp>
          <p:nvSpPr>
            <p:cNvPr id="959" name="Google Shape;959;p15"/>
            <p:cNvSpPr/>
            <p:nvPr/>
          </p:nvSpPr>
          <p:spPr>
            <a:xfrm rot="10800000">
              <a:off x="6478585" y="1473112"/>
              <a:ext cx="2284720" cy="2284720"/>
            </a:xfrm>
            <a:prstGeom prst="arc">
              <a:avLst>
                <a:gd name="adj1" fmla="val 6123682"/>
                <a:gd name="adj2" fmla="val 10016834"/>
              </a:avLst>
            </a:prstGeom>
            <a:no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cxnSp>
          <p:nvCxnSpPr>
            <p:cNvPr id="960" name="Google Shape;960;p15"/>
            <p:cNvCxnSpPr>
              <a:endCxn id="959" idx="2"/>
            </p:cNvCxnSpPr>
            <p:nvPr/>
          </p:nvCxnSpPr>
          <p:spPr>
            <a:xfrm rot="10800000">
              <a:off x="8733789" y="2357472"/>
              <a:ext cx="2883600" cy="0"/>
            </a:xfrm>
            <a:prstGeom prst="straightConnector1">
              <a:avLst/>
            </a:prstGeom>
            <a:noFill/>
            <a:ln w="9525" cap="flat" cmpd="sng">
              <a:solidFill>
                <a:srgbClr val="BFBFBF"/>
              </a:solidFill>
              <a:prstDash val="solid"/>
              <a:miter lim="800000"/>
              <a:headEnd type="none" w="sm" len="sm"/>
              <a:tailEnd type="none" w="sm" len="sm"/>
            </a:ln>
          </p:spPr>
        </p:cxnSp>
      </p:grpSp>
      <p:sp>
        <p:nvSpPr>
          <p:cNvPr id="961" name="Google Shape;961;p15"/>
          <p:cNvSpPr/>
          <p:nvPr/>
        </p:nvSpPr>
        <p:spPr>
          <a:xfrm>
            <a:off x="8871715" y="1463487"/>
            <a:ext cx="464073" cy="464073"/>
          </a:xfrm>
          <a:prstGeom prst="ellipse">
            <a:avLst/>
          </a:prstGeom>
          <a:solidFill>
            <a:srgbClr val="1569B2">
              <a:alpha val="1882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grpSp>
        <p:nvGrpSpPr>
          <p:cNvPr id="962" name="Google Shape;962;p15"/>
          <p:cNvGrpSpPr/>
          <p:nvPr/>
        </p:nvGrpSpPr>
        <p:grpSpPr>
          <a:xfrm>
            <a:off x="745732" y="3712232"/>
            <a:ext cx="5138804" cy="2284720"/>
            <a:chOff x="573326" y="1181694"/>
            <a:chExt cx="5138804" cy="2284720"/>
          </a:xfrm>
        </p:grpSpPr>
        <p:sp>
          <p:nvSpPr>
            <p:cNvPr id="963" name="Google Shape;963;p15"/>
            <p:cNvSpPr/>
            <p:nvPr/>
          </p:nvSpPr>
          <p:spPr>
            <a:xfrm>
              <a:off x="698905" y="1307273"/>
              <a:ext cx="2033562" cy="2033562"/>
            </a:xfrm>
            <a:prstGeom prst="ellipse">
              <a:avLst/>
            </a:pr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964" name="Google Shape;964;p15"/>
            <p:cNvSpPr/>
            <p:nvPr/>
          </p:nvSpPr>
          <p:spPr>
            <a:xfrm rot="10800000">
              <a:off x="573326" y="1181694"/>
              <a:ext cx="2284720" cy="2284720"/>
            </a:xfrm>
            <a:prstGeom prst="arc">
              <a:avLst>
                <a:gd name="adj1" fmla="val 6123682"/>
                <a:gd name="adj2" fmla="val 10016834"/>
              </a:avLst>
            </a:prstGeom>
            <a:no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cxnSp>
          <p:nvCxnSpPr>
            <p:cNvPr id="965" name="Google Shape;965;p15"/>
            <p:cNvCxnSpPr>
              <a:endCxn id="964" idx="2"/>
            </p:cNvCxnSpPr>
            <p:nvPr/>
          </p:nvCxnSpPr>
          <p:spPr>
            <a:xfrm rot="10800000">
              <a:off x="2828530" y="2066054"/>
              <a:ext cx="2883600" cy="0"/>
            </a:xfrm>
            <a:prstGeom prst="straightConnector1">
              <a:avLst/>
            </a:prstGeom>
            <a:noFill/>
            <a:ln w="9525" cap="flat" cmpd="sng">
              <a:solidFill>
                <a:srgbClr val="BFBFBF"/>
              </a:solidFill>
              <a:prstDash val="solid"/>
              <a:miter lim="800000"/>
              <a:headEnd type="none" w="sm" len="sm"/>
              <a:tailEnd type="none" w="sm" len="sm"/>
            </a:ln>
          </p:spPr>
        </p:cxnSp>
      </p:grpSp>
      <p:sp>
        <p:nvSpPr>
          <p:cNvPr id="966" name="Google Shape;966;p15"/>
          <p:cNvSpPr/>
          <p:nvPr/>
        </p:nvSpPr>
        <p:spPr>
          <a:xfrm>
            <a:off x="3138862" y="3991922"/>
            <a:ext cx="464073" cy="464073"/>
          </a:xfrm>
          <a:prstGeom prst="ellipse">
            <a:avLst/>
          </a:prstGeom>
          <a:solidFill>
            <a:srgbClr val="1569B2">
              <a:alpha val="1882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grpSp>
        <p:nvGrpSpPr>
          <p:cNvPr id="967" name="Google Shape;967;p15"/>
          <p:cNvGrpSpPr/>
          <p:nvPr/>
        </p:nvGrpSpPr>
        <p:grpSpPr>
          <a:xfrm>
            <a:off x="6478585" y="3712232"/>
            <a:ext cx="5138804" cy="2284720"/>
            <a:chOff x="573326" y="1181694"/>
            <a:chExt cx="5138804" cy="2284720"/>
          </a:xfrm>
        </p:grpSpPr>
        <p:sp>
          <p:nvSpPr>
            <p:cNvPr id="968" name="Google Shape;968;p15"/>
            <p:cNvSpPr/>
            <p:nvPr/>
          </p:nvSpPr>
          <p:spPr>
            <a:xfrm>
              <a:off x="698905" y="1307273"/>
              <a:ext cx="2033562" cy="2033562"/>
            </a:xfrm>
            <a:prstGeom prst="ellipse">
              <a:avLst/>
            </a:pr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969" name="Google Shape;969;p15"/>
            <p:cNvSpPr/>
            <p:nvPr/>
          </p:nvSpPr>
          <p:spPr>
            <a:xfrm rot="10800000">
              <a:off x="573326" y="1181694"/>
              <a:ext cx="2284720" cy="2284720"/>
            </a:xfrm>
            <a:prstGeom prst="arc">
              <a:avLst>
                <a:gd name="adj1" fmla="val 6123682"/>
                <a:gd name="adj2" fmla="val 10016834"/>
              </a:avLst>
            </a:prstGeom>
            <a:no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cxnSp>
          <p:nvCxnSpPr>
            <p:cNvPr id="970" name="Google Shape;970;p15"/>
            <p:cNvCxnSpPr>
              <a:endCxn id="969" idx="2"/>
            </p:cNvCxnSpPr>
            <p:nvPr/>
          </p:nvCxnSpPr>
          <p:spPr>
            <a:xfrm rot="10800000">
              <a:off x="2828530" y="2066054"/>
              <a:ext cx="2883600" cy="0"/>
            </a:xfrm>
            <a:prstGeom prst="straightConnector1">
              <a:avLst/>
            </a:prstGeom>
            <a:noFill/>
            <a:ln w="9525" cap="flat" cmpd="sng">
              <a:solidFill>
                <a:srgbClr val="BFBFBF"/>
              </a:solidFill>
              <a:prstDash val="solid"/>
              <a:miter lim="800000"/>
              <a:headEnd type="none" w="sm" len="sm"/>
              <a:tailEnd type="none" w="sm" len="sm"/>
            </a:ln>
          </p:spPr>
        </p:cxnSp>
      </p:grpSp>
      <p:sp>
        <p:nvSpPr>
          <p:cNvPr id="971" name="Google Shape;971;p15"/>
          <p:cNvSpPr/>
          <p:nvPr/>
        </p:nvSpPr>
        <p:spPr>
          <a:xfrm>
            <a:off x="8871715" y="3991922"/>
            <a:ext cx="464073" cy="464073"/>
          </a:xfrm>
          <a:prstGeom prst="ellipse">
            <a:avLst/>
          </a:prstGeom>
          <a:solidFill>
            <a:srgbClr val="1569B2">
              <a:alpha val="1882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972" name="Google Shape;972;p15"/>
          <p:cNvSpPr>
            <a:spLocks noGrp="1"/>
          </p:cNvSpPr>
          <p:nvPr>
            <p:ph type="pic" idx="2"/>
          </p:nvPr>
        </p:nvSpPr>
        <p:spPr>
          <a:xfrm>
            <a:off x="981249" y="1419314"/>
            <a:ext cx="1813686" cy="1813686"/>
          </a:xfrm>
          <a:prstGeom prst="ellipse">
            <a:avLst/>
          </a:prstGeom>
          <a:solidFill>
            <a:schemeClr val="lt1"/>
          </a:solidFill>
          <a:ln>
            <a:noFill/>
          </a:ln>
        </p:spPr>
      </p:sp>
      <p:sp>
        <p:nvSpPr>
          <p:cNvPr id="973" name="Google Shape;973;p15"/>
          <p:cNvSpPr>
            <a:spLocks noGrp="1"/>
          </p:cNvSpPr>
          <p:nvPr>
            <p:ph type="pic" idx="3"/>
          </p:nvPr>
        </p:nvSpPr>
        <p:spPr>
          <a:xfrm>
            <a:off x="6714102" y="1419314"/>
            <a:ext cx="1813686" cy="1813686"/>
          </a:xfrm>
          <a:prstGeom prst="ellipse">
            <a:avLst/>
          </a:prstGeom>
          <a:solidFill>
            <a:schemeClr val="lt1"/>
          </a:solidFill>
          <a:ln>
            <a:noFill/>
          </a:ln>
        </p:spPr>
      </p:sp>
      <p:sp>
        <p:nvSpPr>
          <p:cNvPr id="974" name="Google Shape;974;p15"/>
          <p:cNvSpPr>
            <a:spLocks noGrp="1"/>
          </p:cNvSpPr>
          <p:nvPr>
            <p:ph type="pic" idx="4"/>
          </p:nvPr>
        </p:nvSpPr>
        <p:spPr>
          <a:xfrm>
            <a:off x="6714102" y="3947749"/>
            <a:ext cx="1813686" cy="1813686"/>
          </a:xfrm>
          <a:prstGeom prst="ellipse">
            <a:avLst/>
          </a:prstGeom>
          <a:solidFill>
            <a:schemeClr val="lt1"/>
          </a:solidFill>
          <a:ln>
            <a:noFill/>
          </a:ln>
        </p:spPr>
      </p:sp>
      <p:sp>
        <p:nvSpPr>
          <p:cNvPr id="975" name="Google Shape;975;p15"/>
          <p:cNvSpPr>
            <a:spLocks noGrp="1"/>
          </p:cNvSpPr>
          <p:nvPr>
            <p:ph type="pic" idx="5"/>
          </p:nvPr>
        </p:nvSpPr>
        <p:spPr>
          <a:xfrm>
            <a:off x="981249" y="3947749"/>
            <a:ext cx="1813686" cy="1813686"/>
          </a:xfrm>
          <a:prstGeom prst="ellipse">
            <a:avLst/>
          </a:prstGeom>
          <a:solidFill>
            <a:schemeClr val="lt1"/>
          </a:solidFill>
          <a:ln>
            <a:noFill/>
          </a:ln>
        </p:spPr>
      </p:sp>
      <p:sp>
        <p:nvSpPr>
          <p:cNvPr id="976" name="Google Shape;976;p15"/>
          <p:cNvSpPr txBox="1">
            <a:spLocks noGrp="1"/>
          </p:cNvSpPr>
          <p:nvPr>
            <p:ph type="body" idx="1"/>
          </p:nvPr>
        </p:nvSpPr>
        <p:spPr>
          <a:xfrm>
            <a:off x="3065044" y="2204099"/>
            <a:ext cx="2877742" cy="313932"/>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Clr>
                <a:srgbClr val="F27228"/>
              </a:buClr>
              <a:buSzPts val="1600"/>
              <a:buFont typeface="Arial"/>
              <a:buNone/>
              <a:defRPr sz="1600">
                <a:solidFill>
                  <a:srgbClr val="3F3F3F"/>
                </a:solidFill>
                <a:latin typeface="Meiryo"/>
                <a:ea typeface="Meiryo"/>
                <a:cs typeface="Meiryo"/>
                <a:sym typeface="Meiryo"/>
              </a:defRPr>
            </a:lvl1pPr>
            <a:lvl2pPr marL="914400" lvl="1" indent="-342900" algn="l">
              <a:lnSpc>
                <a:spcPct val="90000"/>
              </a:lnSpc>
              <a:spcBef>
                <a:spcPts val="500"/>
              </a:spcBef>
              <a:spcAft>
                <a:spcPts val="0"/>
              </a:spcAft>
              <a:buClr>
                <a:srgbClr val="020673"/>
              </a:buClr>
              <a:buSzPts val="1800"/>
              <a:buChar char="•"/>
              <a:defRPr/>
            </a:lvl2pPr>
            <a:lvl3pPr marL="1371600" lvl="2" indent="-342900" algn="l">
              <a:lnSpc>
                <a:spcPct val="90000"/>
              </a:lnSpc>
              <a:spcBef>
                <a:spcPts val="500"/>
              </a:spcBef>
              <a:spcAft>
                <a:spcPts val="0"/>
              </a:spcAft>
              <a:buClr>
                <a:srgbClr val="020673"/>
              </a:buClr>
              <a:buSzPts val="1800"/>
              <a:buChar char="•"/>
              <a:defRPr/>
            </a:lvl3pPr>
            <a:lvl4pPr marL="1828800" lvl="3" indent="-342900" algn="l">
              <a:lnSpc>
                <a:spcPct val="90000"/>
              </a:lnSpc>
              <a:spcBef>
                <a:spcPts val="500"/>
              </a:spcBef>
              <a:spcAft>
                <a:spcPts val="0"/>
              </a:spcAft>
              <a:buClr>
                <a:srgbClr val="020673"/>
              </a:buClr>
              <a:buSzPts val="1800"/>
              <a:buChar char="•"/>
              <a:defRPr/>
            </a:lvl4pPr>
            <a:lvl5pPr marL="2286000" lvl="4" indent="-342900" algn="l">
              <a:lnSpc>
                <a:spcPct val="90000"/>
              </a:lnSpc>
              <a:spcBef>
                <a:spcPts val="500"/>
              </a:spcBef>
              <a:spcAft>
                <a:spcPts val="0"/>
              </a:spcAft>
              <a:buClr>
                <a:srgbClr val="02067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7" name="Google Shape;977;p15"/>
          <p:cNvSpPr txBox="1">
            <a:spLocks noGrp="1"/>
          </p:cNvSpPr>
          <p:nvPr>
            <p:ph type="body" idx="6"/>
          </p:nvPr>
        </p:nvSpPr>
        <p:spPr>
          <a:xfrm>
            <a:off x="3065044" y="4727511"/>
            <a:ext cx="2877742" cy="313932"/>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Clr>
                <a:srgbClr val="F27228"/>
              </a:buClr>
              <a:buSzPts val="1600"/>
              <a:buFont typeface="Arial"/>
              <a:buNone/>
              <a:defRPr sz="1600">
                <a:solidFill>
                  <a:srgbClr val="3F3F3F"/>
                </a:solidFill>
                <a:latin typeface="Meiryo"/>
                <a:ea typeface="Meiryo"/>
                <a:cs typeface="Meiryo"/>
                <a:sym typeface="Meiryo"/>
              </a:defRPr>
            </a:lvl1pPr>
            <a:lvl2pPr marL="914400" lvl="1" indent="-342900" algn="l">
              <a:lnSpc>
                <a:spcPct val="90000"/>
              </a:lnSpc>
              <a:spcBef>
                <a:spcPts val="500"/>
              </a:spcBef>
              <a:spcAft>
                <a:spcPts val="0"/>
              </a:spcAft>
              <a:buClr>
                <a:srgbClr val="020673"/>
              </a:buClr>
              <a:buSzPts val="1800"/>
              <a:buChar char="•"/>
              <a:defRPr/>
            </a:lvl2pPr>
            <a:lvl3pPr marL="1371600" lvl="2" indent="-342900" algn="l">
              <a:lnSpc>
                <a:spcPct val="90000"/>
              </a:lnSpc>
              <a:spcBef>
                <a:spcPts val="500"/>
              </a:spcBef>
              <a:spcAft>
                <a:spcPts val="0"/>
              </a:spcAft>
              <a:buClr>
                <a:srgbClr val="020673"/>
              </a:buClr>
              <a:buSzPts val="1800"/>
              <a:buChar char="•"/>
              <a:defRPr/>
            </a:lvl3pPr>
            <a:lvl4pPr marL="1828800" lvl="3" indent="-342900" algn="l">
              <a:lnSpc>
                <a:spcPct val="90000"/>
              </a:lnSpc>
              <a:spcBef>
                <a:spcPts val="500"/>
              </a:spcBef>
              <a:spcAft>
                <a:spcPts val="0"/>
              </a:spcAft>
              <a:buClr>
                <a:srgbClr val="020673"/>
              </a:buClr>
              <a:buSzPts val="1800"/>
              <a:buChar char="•"/>
              <a:defRPr/>
            </a:lvl4pPr>
            <a:lvl5pPr marL="2286000" lvl="4" indent="-342900" algn="l">
              <a:lnSpc>
                <a:spcPct val="90000"/>
              </a:lnSpc>
              <a:spcBef>
                <a:spcPts val="500"/>
              </a:spcBef>
              <a:spcAft>
                <a:spcPts val="0"/>
              </a:spcAft>
              <a:buClr>
                <a:srgbClr val="02067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8" name="Google Shape;978;p15"/>
          <p:cNvSpPr txBox="1">
            <a:spLocks noGrp="1"/>
          </p:cNvSpPr>
          <p:nvPr>
            <p:ph type="body" idx="7"/>
          </p:nvPr>
        </p:nvSpPr>
        <p:spPr>
          <a:xfrm>
            <a:off x="8739784" y="2204099"/>
            <a:ext cx="2877742" cy="313932"/>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Clr>
                <a:srgbClr val="F27228"/>
              </a:buClr>
              <a:buSzPts val="1600"/>
              <a:buFont typeface="Arial"/>
              <a:buNone/>
              <a:defRPr sz="1600">
                <a:solidFill>
                  <a:srgbClr val="3F3F3F"/>
                </a:solidFill>
                <a:latin typeface="Meiryo"/>
                <a:ea typeface="Meiryo"/>
                <a:cs typeface="Meiryo"/>
                <a:sym typeface="Meiryo"/>
              </a:defRPr>
            </a:lvl1pPr>
            <a:lvl2pPr marL="914400" lvl="1" indent="-342900" algn="l">
              <a:lnSpc>
                <a:spcPct val="90000"/>
              </a:lnSpc>
              <a:spcBef>
                <a:spcPts val="500"/>
              </a:spcBef>
              <a:spcAft>
                <a:spcPts val="0"/>
              </a:spcAft>
              <a:buClr>
                <a:srgbClr val="020673"/>
              </a:buClr>
              <a:buSzPts val="1800"/>
              <a:buChar char="•"/>
              <a:defRPr/>
            </a:lvl2pPr>
            <a:lvl3pPr marL="1371600" lvl="2" indent="-342900" algn="l">
              <a:lnSpc>
                <a:spcPct val="90000"/>
              </a:lnSpc>
              <a:spcBef>
                <a:spcPts val="500"/>
              </a:spcBef>
              <a:spcAft>
                <a:spcPts val="0"/>
              </a:spcAft>
              <a:buClr>
                <a:srgbClr val="020673"/>
              </a:buClr>
              <a:buSzPts val="1800"/>
              <a:buChar char="•"/>
              <a:defRPr/>
            </a:lvl3pPr>
            <a:lvl4pPr marL="1828800" lvl="3" indent="-342900" algn="l">
              <a:lnSpc>
                <a:spcPct val="90000"/>
              </a:lnSpc>
              <a:spcBef>
                <a:spcPts val="500"/>
              </a:spcBef>
              <a:spcAft>
                <a:spcPts val="0"/>
              </a:spcAft>
              <a:buClr>
                <a:srgbClr val="020673"/>
              </a:buClr>
              <a:buSzPts val="1800"/>
              <a:buChar char="•"/>
              <a:defRPr/>
            </a:lvl4pPr>
            <a:lvl5pPr marL="2286000" lvl="4" indent="-342900" algn="l">
              <a:lnSpc>
                <a:spcPct val="90000"/>
              </a:lnSpc>
              <a:spcBef>
                <a:spcPts val="500"/>
              </a:spcBef>
              <a:spcAft>
                <a:spcPts val="0"/>
              </a:spcAft>
              <a:buClr>
                <a:srgbClr val="02067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9" name="Google Shape;979;p15"/>
          <p:cNvSpPr txBox="1">
            <a:spLocks noGrp="1"/>
          </p:cNvSpPr>
          <p:nvPr>
            <p:ph type="body" idx="8"/>
          </p:nvPr>
        </p:nvSpPr>
        <p:spPr>
          <a:xfrm>
            <a:off x="8739784" y="4727511"/>
            <a:ext cx="2877742" cy="313932"/>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Clr>
                <a:srgbClr val="F27228"/>
              </a:buClr>
              <a:buSzPts val="1600"/>
              <a:buFont typeface="Arial"/>
              <a:buNone/>
              <a:defRPr sz="1600">
                <a:solidFill>
                  <a:srgbClr val="3F3F3F"/>
                </a:solidFill>
                <a:latin typeface="Meiryo"/>
                <a:ea typeface="Meiryo"/>
                <a:cs typeface="Meiryo"/>
                <a:sym typeface="Meiryo"/>
              </a:defRPr>
            </a:lvl1pPr>
            <a:lvl2pPr marL="914400" lvl="1" indent="-342900" algn="l">
              <a:lnSpc>
                <a:spcPct val="90000"/>
              </a:lnSpc>
              <a:spcBef>
                <a:spcPts val="500"/>
              </a:spcBef>
              <a:spcAft>
                <a:spcPts val="0"/>
              </a:spcAft>
              <a:buClr>
                <a:srgbClr val="020673"/>
              </a:buClr>
              <a:buSzPts val="1800"/>
              <a:buChar char="•"/>
              <a:defRPr/>
            </a:lvl2pPr>
            <a:lvl3pPr marL="1371600" lvl="2" indent="-342900" algn="l">
              <a:lnSpc>
                <a:spcPct val="90000"/>
              </a:lnSpc>
              <a:spcBef>
                <a:spcPts val="500"/>
              </a:spcBef>
              <a:spcAft>
                <a:spcPts val="0"/>
              </a:spcAft>
              <a:buClr>
                <a:srgbClr val="020673"/>
              </a:buClr>
              <a:buSzPts val="1800"/>
              <a:buChar char="•"/>
              <a:defRPr/>
            </a:lvl3pPr>
            <a:lvl4pPr marL="1828800" lvl="3" indent="-342900" algn="l">
              <a:lnSpc>
                <a:spcPct val="90000"/>
              </a:lnSpc>
              <a:spcBef>
                <a:spcPts val="500"/>
              </a:spcBef>
              <a:spcAft>
                <a:spcPts val="0"/>
              </a:spcAft>
              <a:buClr>
                <a:srgbClr val="020673"/>
              </a:buClr>
              <a:buSzPts val="1800"/>
              <a:buChar char="•"/>
              <a:defRPr/>
            </a:lvl4pPr>
            <a:lvl5pPr marL="2286000" lvl="4" indent="-342900" algn="l">
              <a:lnSpc>
                <a:spcPct val="90000"/>
              </a:lnSpc>
              <a:spcBef>
                <a:spcPts val="500"/>
              </a:spcBef>
              <a:spcAft>
                <a:spcPts val="0"/>
              </a:spcAft>
              <a:buClr>
                <a:srgbClr val="02067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0" name="Google Shape;980;p15"/>
          <p:cNvSpPr>
            <a:spLocks noGrp="1"/>
          </p:cNvSpPr>
          <p:nvPr>
            <p:ph type="pic" idx="9"/>
          </p:nvPr>
        </p:nvSpPr>
        <p:spPr>
          <a:xfrm>
            <a:off x="3293201" y="3947723"/>
            <a:ext cx="546100" cy="547687"/>
          </a:xfrm>
          <a:prstGeom prst="rect">
            <a:avLst/>
          </a:prstGeom>
          <a:noFill/>
          <a:ln>
            <a:noFill/>
          </a:ln>
        </p:spPr>
      </p:sp>
      <p:sp>
        <p:nvSpPr>
          <p:cNvPr id="981" name="Google Shape;981;p15"/>
          <p:cNvSpPr>
            <a:spLocks noGrp="1"/>
          </p:cNvSpPr>
          <p:nvPr>
            <p:ph type="pic" idx="13"/>
          </p:nvPr>
        </p:nvSpPr>
        <p:spPr>
          <a:xfrm>
            <a:off x="3293201" y="1426915"/>
            <a:ext cx="546100" cy="547687"/>
          </a:xfrm>
          <a:prstGeom prst="rect">
            <a:avLst/>
          </a:prstGeom>
          <a:noFill/>
          <a:ln>
            <a:noFill/>
          </a:ln>
        </p:spPr>
      </p:sp>
      <p:sp>
        <p:nvSpPr>
          <p:cNvPr id="982" name="Google Shape;982;p15"/>
          <p:cNvSpPr>
            <a:spLocks noGrp="1"/>
          </p:cNvSpPr>
          <p:nvPr>
            <p:ph type="pic" idx="14"/>
          </p:nvPr>
        </p:nvSpPr>
        <p:spPr>
          <a:xfrm>
            <a:off x="9026054" y="3947723"/>
            <a:ext cx="546100" cy="547687"/>
          </a:xfrm>
          <a:prstGeom prst="rect">
            <a:avLst/>
          </a:prstGeom>
          <a:noFill/>
          <a:ln>
            <a:noFill/>
          </a:ln>
        </p:spPr>
      </p:sp>
      <p:sp>
        <p:nvSpPr>
          <p:cNvPr id="983" name="Google Shape;983;p15"/>
          <p:cNvSpPr>
            <a:spLocks noGrp="1"/>
          </p:cNvSpPr>
          <p:nvPr>
            <p:ph type="pic" idx="15"/>
          </p:nvPr>
        </p:nvSpPr>
        <p:spPr>
          <a:xfrm>
            <a:off x="9026054" y="1426915"/>
            <a:ext cx="546100" cy="547687"/>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タイトルのみ">
  <p:cSld name="1_タイトルのみ">
    <p:spTree>
      <p:nvGrpSpPr>
        <p:cNvPr id="1" name="Shape 984"/>
        <p:cNvGrpSpPr/>
        <p:nvPr/>
      </p:nvGrpSpPr>
      <p:grpSpPr>
        <a:xfrm>
          <a:off x="0" y="0"/>
          <a:ext cx="0" cy="0"/>
          <a:chOff x="0" y="0"/>
          <a:chExt cx="0" cy="0"/>
        </a:xfrm>
      </p:grpSpPr>
      <p:sp>
        <p:nvSpPr>
          <p:cNvPr id="985" name="Google Shape;985;p16"/>
          <p:cNvSpPr txBox="1">
            <a:spLocks noGrp="1"/>
          </p:cNvSpPr>
          <p:nvPr>
            <p:ph type="title"/>
          </p:nvPr>
        </p:nvSpPr>
        <p:spPr>
          <a:xfrm>
            <a:off x="950400" y="277200"/>
            <a:ext cx="10461600" cy="547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2067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6" name="Google Shape;986;p16"/>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1pPr>
            <a:lvl2pPr marL="0" marR="0" lvl="1"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2pPr>
            <a:lvl3pPr marL="0" marR="0" lvl="2"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3pPr>
            <a:lvl4pPr marL="0" marR="0" lvl="3"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4pPr>
            <a:lvl5pPr marL="0" marR="0" lvl="4"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5pPr>
            <a:lvl6pPr marL="0" marR="0" lvl="5"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6pPr>
            <a:lvl7pPr marL="0" marR="0" lvl="6"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7pPr>
            <a:lvl8pPr marL="0" marR="0" lvl="7"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8pPr>
            <a:lvl9pPr marL="0" marR="0" lvl="8"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9pPr>
          </a:lstStyle>
          <a:p>
            <a:pPr marL="0" lvl="0" indent="0" algn="r" rtl="0">
              <a:spcBef>
                <a:spcPts val="0"/>
              </a:spcBef>
              <a:spcAft>
                <a:spcPts val="0"/>
              </a:spcAft>
              <a:buNone/>
            </a:pPr>
            <a:fld id="{00000000-1234-1234-1234-123412341234}" type="slidenum">
              <a:rPr lang="en-US"/>
              <a:t>‹#›</a:t>
            </a:fld>
            <a:endParaRPr/>
          </a:p>
        </p:txBody>
      </p:sp>
      <p:sp>
        <p:nvSpPr>
          <p:cNvPr id="987" name="Google Shape;987;p16"/>
          <p:cNvSpPr txBox="1">
            <a:spLocks noGrp="1"/>
          </p:cNvSpPr>
          <p:nvPr>
            <p:ph type="ftr" idx="11"/>
          </p:nvPr>
        </p:nvSpPr>
        <p:spPr>
          <a:xfrm>
            <a:off x="70829"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988" name="Google Shape;988;p16"/>
          <p:cNvCxnSpPr/>
          <p:nvPr/>
        </p:nvCxnSpPr>
        <p:spPr>
          <a:xfrm rot="10800000">
            <a:off x="2970087" y="2100297"/>
            <a:ext cx="2883737" cy="0"/>
          </a:xfrm>
          <a:prstGeom prst="straightConnector1">
            <a:avLst/>
          </a:prstGeom>
          <a:noFill/>
          <a:ln w="9525" cap="flat" cmpd="sng">
            <a:solidFill>
              <a:srgbClr val="BFBFBF"/>
            </a:solidFill>
            <a:prstDash val="solid"/>
            <a:miter lim="800000"/>
            <a:headEnd type="none" w="sm" len="sm"/>
            <a:tailEnd type="none" w="sm" len="sm"/>
          </a:ln>
        </p:spPr>
      </p:cxnSp>
      <p:sp>
        <p:nvSpPr>
          <p:cNvPr id="989" name="Google Shape;989;p16"/>
          <p:cNvSpPr/>
          <p:nvPr/>
        </p:nvSpPr>
        <p:spPr>
          <a:xfrm>
            <a:off x="3108013" y="1495627"/>
            <a:ext cx="464073" cy="464073"/>
          </a:xfrm>
          <a:prstGeom prst="ellipse">
            <a:avLst/>
          </a:prstGeom>
          <a:solidFill>
            <a:srgbClr val="1569B2">
              <a:alpha val="1882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cxnSp>
        <p:nvCxnSpPr>
          <p:cNvPr id="990" name="Google Shape;990;p16"/>
          <p:cNvCxnSpPr/>
          <p:nvPr/>
        </p:nvCxnSpPr>
        <p:spPr>
          <a:xfrm rot="10800000">
            <a:off x="8702940" y="2100297"/>
            <a:ext cx="2883737" cy="0"/>
          </a:xfrm>
          <a:prstGeom prst="straightConnector1">
            <a:avLst/>
          </a:prstGeom>
          <a:noFill/>
          <a:ln w="9525" cap="flat" cmpd="sng">
            <a:solidFill>
              <a:srgbClr val="BFBFBF"/>
            </a:solidFill>
            <a:prstDash val="solid"/>
            <a:miter lim="800000"/>
            <a:headEnd type="none" w="sm" len="sm"/>
            <a:tailEnd type="none" w="sm" len="sm"/>
          </a:ln>
        </p:spPr>
      </p:cxnSp>
      <p:sp>
        <p:nvSpPr>
          <p:cNvPr id="991" name="Google Shape;991;p16"/>
          <p:cNvSpPr/>
          <p:nvPr/>
        </p:nvSpPr>
        <p:spPr>
          <a:xfrm>
            <a:off x="8840866" y="1495627"/>
            <a:ext cx="464073" cy="464073"/>
          </a:xfrm>
          <a:prstGeom prst="ellipse">
            <a:avLst/>
          </a:prstGeom>
          <a:solidFill>
            <a:srgbClr val="1569B2">
              <a:alpha val="1882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cxnSp>
        <p:nvCxnSpPr>
          <p:cNvPr id="992" name="Google Shape;992;p16"/>
          <p:cNvCxnSpPr/>
          <p:nvPr/>
        </p:nvCxnSpPr>
        <p:spPr>
          <a:xfrm rot="10800000">
            <a:off x="2970087" y="4628732"/>
            <a:ext cx="2883737" cy="0"/>
          </a:xfrm>
          <a:prstGeom prst="straightConnector1">
            <a:avLst/>
          </a:prstGeom>
          <a:noFill/>
          <a:ln w="9525" cap="flat" cmpd="sng">
            <a:solidFill>
              <a:srgbClr val="BFBFBF"/>
            </a:solidFill>
            <a:prstDash val="solid"/>
            <a:miter lim="800000"/>
            <a:headEnd type="none" w="sm" len="sm"/>
            <a:tailEnd type="none" w="sm" len="sm"/>
          </a:ln>
        </p:spPr>
      </p:cxnSp>
      <p:sp>
        <p:nvSpPr>
          <p:cNvPr id="993" name="Google Shape;993;p16"/>
          <p:cNvSpPr/>
          <p:nvPr/>
        </p:nvSpPr>
        <p:spPr>
          <a:xfrm>
            <a:off x="3108013" y="4024062"/>
            <a:ext cx="464073" cy="464073"/>
          </a:xfrm>
          <a:prstGeom prst="ellipse">
            <a:avLst/>
          </a:prstGeom>
          <a:solidFill>
            <a:srgbClr val="1569B2">
              <a:alpha val="1882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cxnSp>
        <p:nvCxnSpPr>
          <p:cNvPr id="994" name="Google Shape;994;p16"/>
          <p:cNvCxnSpPr/>
          <p:nvPr/>
        </p:nvCxnSpPr>
        <p:spPr>
          <a:xfrm rot="10800000">
            <a:off x="8702940" y="4628732"/>
            <a:ext cx="2883737" cy="0"/>
          </a:xfrm>
          <a:prstGeom prst="straightConnector1">
            <a:avLst/>
          </a:prstGeom>
          <a:noFill/>
          <a:ln w="9525" cap="flat" cmpd="sng">
            <a:solidFill>
              <a:srgbClr val="BFBFBF"/>
            </a:solidFill>
            <a:prstDash val="solid"/>
            <a:miter lim="800000"/>
            <a:headEnd type="none" w="sm" len="sm"/>
            <a:tailEnd type="none" w="sm" len="sm"/>
          </a:ln>
        </p:spPr>
      </p:cxnSp>
      <p:sp>
        <p:nvSpPr>
          <p:cNvPr id="995" name="Google Shape;995;p16"/>
          <p:cNvSpPr/>
          <p:nvPr/>
        </p:nvSpPr>
        <p:spPr>
          <a:xfrm>
            <a:off x="8840866" y="4024062"/>
            <a:ext cx="464073" cy="464073"/>
          </a:xfrm>
          <a:prstGeom prst="ellipse">
            <a:avLst/>
          </a:prstGeom>
          <a:solidFill>
            <a:srgbClr val="1569B2">
              <a:alpha val="1882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996" name="Google Shape;996;p16"/>
          <p:cNvSpPr>
            <a:spLocks noGrp="1"/>
          </p:cNvSpPr>
          <p:nvPr>
            <p:ph type="pic" idx="2"/>
          </p:nvPr>
        </p:nvSpPr>
        <p:spPr>
          <a:xfrm>
            <a:off x="950400" y="1193454"/>
            <a:ext cx="1813686" cy="1813686"/>
          </a:xfrm>
          <a:prstGeom prst="rect">
            <a:avLst/>
          </a:prstGeom>
          <a:solidFill>
            <a:schemeClr val="lt1"/>
          </a:solidFill>
          <a:ln>
            <a:noFill/>
          </a:ln>
        </p:spPr>
      </p:sp>
      <p:sp>
        <p:nvSpPr>
          <p:cNvPr id="997" name="Google Shape;997;p16"/>
          <p:cNvSpPr>
            <a:spLocks noGrp="1"/>
          </p:cNvSpPr>
          <p:nvPr>
            <p:ph type="pic" idx="3"/>
          </p:nvPr>
        </p:nvSpPr>
        <p:spPr>
          <a:xfrm>
            <a:off x="6683253" y="1193454"/>
            <a:ext cx="1813686" cy="1813686"/>
          </a:xfrm>
          <a:prstGeom prst="rect">
            <a:avLst/>
          </a:prstGeom>
          <a:solidFill>
            <a:schemeClr val="lt1"/>
          </a:solidFill>
          <a:ln>
            <a:noFill/>
          </a:ln>
        </p:spPr>
      </p:sp>
      <p:sp>
        <p:nvSpPr>
          <p:cNvPr id="998" name="Google Shape;998;p16"/>
          <p:cNvSpPr>
            <a:spLocks noGrp="1"/>
          </p:cNvSpPr>
          <p:nvPr>
            <p:ph type="pic" idx="4"/>
          </p:nvPr>
        </p:nvSpPr>
        <p:spPr>
          <a:xfrm>
            <a:off x="6683253" y="3721889"/>
            <a:ext cx="1813686" cy="1813686"/>
          </a:xfrm>
          <a:prstGeom prst="rect">
            <a:avLst/>
          </a:prstGeom>
          <a:solidFill>
            <a:schemeClr val="lt1"/>
          </a:solidFill>
          <a:ln>
            <a:noFill/>
          </a:ln>
        </p:spPr>
      </p:sp>
      <p:sp>
        <p:nvSpPr>
          <p:cNvPr id="999" name="Google Shape;999;p16"/>
          <p:cNvSpPr>
            <a:spLocks noGrp="1"/>
          </p:cNvSpPr>
          <p:nvPr>
            <p:ph type="pic" idx="5"/>
          </p:nvPr>
        </p:nvSpPr>
        <p:spPr>
          <a:xfrm>
            <a:off x="950400" y="3721889"/>
            <a:ext cx="1813686" cy="1813686"/>
          </a:xfrm>
          <a:prstGeom prst="rect">
            <a:avLst/>
          </a:prstGeom>
          <a:solidFill>
            <a:schemeClr val="lt1"/>
          </a:solidFill>
          <a:ln>
            <a:noFill/>
          </a:ln>
        </p:spPr>
      </p:sp>
      <p:sp>
        <p:nvSpPr>
          <p:cNvPr id="1000" name="Google Shape;1000;p16"/>
          <p:cNvSpPr txBox="1">
            <a:spLocks noGrp="1"/>
          </p:cNvSpPr>
          <p:nvPr>
            <p:ph type="body" idx="1"/>
          </p:nvPr>
        </p:nvSpPr>
        <p:spPr>
          <a:xfrm>
            <a:off x="3034195" y="2236239"/>
            <a:ext cx="2877742" cy="313932"/>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Clr>
                <a:srgbClr val="F27228"/>
              </a:buClr>
              <a:buSzPts val="1600"/>
              <a:buFont typeface="Arial"/>
              <a:buNone/>
              <a:defRPr sz="1600">
                <a:solidFill>
                  <a:srgbClr val="3F3F3F"/>
                </a:solidFill>
                <a:latin typeface="Meiryo"/>
                <a:ea typeface="Meiryo"/>
                <a:cs typeface="Meiryo"/>
                <a:sym typeface="Meiryo"/>
              </a:defRPr>
            </a:lvl1pPr>
            <a:lvl2pPr marL="914400" lvl="1" indent="-342900" algn="l">
              <a:lnSpc>
                <a:spcPct val="90000"/>
              </a:lnSpc>
              <a:spcBef>
                <a:spcPts val="500"/>
              </a:spcBef>
              <a:spcAft>
                <a:spcPts val="0"/>
              </a:spcAft>
              <a:buClr>
                <a:srgbClr val="020673"/>
              </a:buClr>
              <a:buSzPts val="1800"/>
              <a:buChar char="•"/>
              <a:defRPr/>
            </a:lvl2pPr>
            <a:lvl3pPr marL="1371600" lvl="2" indent="-342900" algn="l">
              <a:lnSpc>
                <a:spcPct val="90000"/>
              </a:lnSpc>
              <a:spcBef>
                <a:spcPts val="500"/>
              </a:spcBef>
              <a:spcAft>
                <a:spcPts val="0"/>
              </a:spcAft>
              <a:buClr>
                <a:srgbClr val="020673"/>
              </a:buClr>
              <a:buSzPts val="1800"/>
              <a:buChar char="•"/>
              <a:defRPr/>
            </a:lvl3pPr>
            <a:lvl4pPr marL="1828800" lvl="3" indent="-342900" algn="l">
              <a:lnSpc>
                <a:spcPct val="90000"/>
              </a:lnSpc>
              <a:spcBef>
                <a:spcPts val="500"/>
              </a:spcBef>
              <a:spcAft>
                <a:spcPts val="0"/>
              </a:spcAft>
              <a:buClr>
                <a:srgbClr val="020673"/>
              </a:buClr>
              <a:buSzPts val="1800"/>
              <a:buChar char="•"/>
              <a:defRPr/>
            </a:lvl4pPr>
            <a:lvl5pPr marL="2286000" lvl="4" indent="-342900" algn="l">
              <a:lnSpc>
                <a:spcPct val="90000"/>
              </a:lnSpc>
              <a:spcBef>
                <a:spcPts val="500"/>
              </a:spcBef>
              <a:spcAft>
                <a:spcPts val="0"/>
              </a:spcAft>
              <a:buClr>
                <a:srgbClr val="02067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1" name="Google Shape;1001;p16"/>
          <p:cNvSpPr txBox="1">
            <a:spLocks noGrp="1"/>
          </p:cNvSpPr>
          <p:nvPr>
            <p:ph type="body" idx="6"/>
          </p:nvPr>
        </p:nvSpPr>
        <p:spPr>
          <a:xfrm>
            <a:off x="3034195" y="4759651"/>
            <a:ext cx="2877742" cy="313932"/>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Clr>
                <a:srgbClr val="F27228"/>
              </a:buClr>
              <a:buSzPts val="1600"/>
              <a:buFont typeface="Arial"/>
              <a:buNone/>
              <a:defRPr sz="1600">
                <a:solidFill>
                  <a:srgbClr val="3F3F3F"/>
                </a:solidFill>
                <a:latin typeface="Meiryo"/>
                <a:ea typeface="Meiryo"/>
                <a:cs typeface="Meiryo"/>
                <a:sym typeface="Meiryo"/>
              </a:defRPr>
            </a:lvl1pPr>
            <a:lvl2pPr marL="914400" lvl="1" indent="-342900" algn="l">
              <a:lnSpc>
                <a:spcPct val="90000"/>
              </a:lnSpc>
              <a:spcBef>
                <a:spcPts val="500"/>
              </a:spcBef>
              <a:spcAft>
                <a:spcPts val="0"/>
              </a:spcAft>
              <a:buClr>
                <a:srgbClr val="020673"/>
              </a:buClr>
              <a:buSzPts val="1800"/>
              <a:buChar char="•"/>
              <a:defRPr/>
            </a:lvl2pPr>
            <a:lvl3pPr marL="1371600" lvl="2" indent="-342900" algn="l">
              <a:lnSpc>
                <a:spcPct val="90000"/>
              </a:lnSpc>
              <a:spcBef>
                <a:spcPts val="500"/>
              </a:spcBef>
              <a:spcAft>
                <a:spcPts val="0"/>
              </a:spcAft>
              <a:buClr>
                <a:srgbClr val="020673"/>
              </a:buClr>
              <a:buSzPts val="1800"/>
              <a:buChar char="•"/>
              <a:defRPr/>
            </a:lvl3pPr>
            <a:lvl4pPr marL="1828800" lvl="3" indent="-342900" algn="l">
              <a:lnSpc>
                <a:spcPct val="90000"/>
              </a:lnSpc>
              <a:spcBef>
                <a:spcPts val="500"/>
              </a:spcBef>
              <a:spcAft>
                <a:spcPts val="0"/>
              </a:spcAft>
              <a:buClr>
                <a:srgbClr val="020673"/>
              </a:buClr>
              <a:buSzPts val="1800"/>
              <a:buChar char="•"/>
              <a:defRPr/>
            </a:lvl4pPr>
            <a:lvl5pPr marL="2286000" lvl="4" indent="-342900" algn="l">
              <a:lnSpc>
                <a:spcPct val="90000"/>
              </a:lnSpc>
              <a:spcBef>
                <a:spcPts val="500"/>
              </a:spcBef>
              <a:spcAft>
                <a:spcPts val="0"/>
              </a:spcAft>
              <a:buClr>
                <a:srgbClr val="02067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2" name="Google Shape;1002;p16"/>
          <p:cNvSpPr txBox="1">
            <a:spLocks noGrp="1"/>
          </p:cNvSpPr>
          <p:nvPr>
            <p:ph type="body" idx="7"/>
          </p:nvPr>
        </p:nvSpPr>
        <p:spPr>
          <a:xfrm>
            <a:off x="8708935" y="2236239"/>
            <a:ext cx="2877742" cy="313932"/>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Clr>
                <a:srgbClr val="F27228"/>
              </a:buClr>
              <a:buSzPts val="1600"/>
              <a:buFont typeface="Arial"/>
              <a:buNone/>
              <a:defRPr sz="1600">
                <a:solidFill>
                  <a:srgbClr val="3F3F3F"/>
                </a:solidFill>
                <a:latin typeface="Meiryo"/>
                <a:ea typeface="Meiryo"/>
                <a:cs typeface="Meiryo"/>
                <a:sym typeface="Meiryo"/>
              </a:defRPr>
            </a:lvl1pPr>
            <a:lvl2pPr marL="914400" lvl="1" indent="-342900" algn="l">
              <a:lnSpc>
                <a:spcPct val="90000"/>
              </a:lnSpc>
              <a:spcBef>
                <a:spcPts val="500"/>
              </a:spcBef>
              <a:spcAft>
                <a:spcPts val="0"/>
              </a:spcAft>
              <a:buClr>
                <a:srgbClr val="020673"/>
              </a:buClr>
              <a:buSzPts val="1800"/>
              <a:buChar char="•"/>
              <a:defRPr/>
            </a:lvl2pPr>
            <a:lvl3pPr marL="1371600" lvl="2" indent="-342900" algn="l">
              <a:lnSpc>
                <a:spcPct val="90000"/>
              </a:lnSpc>
              <a:spcBef>
                <a:spcPts val="500"/>
              </a:spcBef>
              <a:spcAft>
                <a:spcPts val="0"/>
              </a:spcAft>
              <a:buClr>
                <a:srgbClr val="020673"/>
              </a:buClr>
              <a:buSzPts val="1800"/>
              <a:buChar char="•"/>
              <a:defRPr/>
            </a:lvl3pPr>
            <a:lvl4pPr marL="1828800" lvl="3" indent="-342900" algn="l">
              <a:lnSpc>
                <a:spcPct val="90000"/>
              </a:lnSpc>
              <a:spcBef>
                <a:spcPts val="500"/>
              </a:spcBef>
              <a:spcAft>
                <a:spcPts val="0"/>
              </a:spcAft>
              <a:buClr>
                <a:srgbClr val="020673"/>
              </a:buClr>
              <a:buSzPts val="1800"/>
              <a:buChar char="•"/>
              <a:defRPr/>
            </a:lvl4pPr>
            <a:lvl5pPr marL="2286000" lvl="4" indent="-342900" algn="l">
              <a:lnSpc>
                <a:spcPct val="90000"/>
              </a:lnSpc>
              <a:spcBef>
                <a:spcPts val="500"/>
              </a:spcBef>
              <a:spcAft>
                <a:spcPts val="0"/>
              </a:spcAft>
              <a:buClr>
                <a:srgbClr val="02067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3" name="Google Shape;1003;p16"/>
          <p:cNvSpPr txBox="1">
            <a:spLocks noGrp="1"/>
          </p:cNvSpPr>
          <p:nvPr>
            <p:ph type="body" idx="8"/>
          </p:nvPr>
        </p:nvSpPr>
        <p:spPr>
          <a:xfrm>
            <a:off x="8708935" y="4759651"/>
            <a:ext cx="2877742" cy="313932"/>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Clr>
                <a:srgbClr val="F27228"/>
              </a:buClr>
              <a:buSzPts val="1600"/>
              <a:buFont typeface="Arial"/>
              <a:buNone/>
              <a:defRPr sz="1600">
                <a:solidFill>
                  <a:srgbClr val="3F3F3F"/>
                </a:solidFill>
                <a:latin typeface="Meiryo"/>
                <a:ea typeface="Meiryo"/>
                <a:cs typeface="Meiryo"/>
                <a:sym typeface="Meiryo"/>
              </a:defRPr>
            </a:lvl1pPr>
            <a:lvl2pPr marL="914400" lvl="1" indent="-342900" algn="l">
              <a:lnSpc>
                <a:spcPct val="90000"/>
              </a:lnSpc>
              <a:spcBef>
                <a:spcPts val="500"/>
              </a:spcBef>
              <a:spcAft>
                <a:spcPts val="0"/>
              </a:spcAft>
              <a:buClr>
                <a:srgbClr val="020673"/>
              </a:buClr>
              <a:buSzPts val="1800"/>
              <a:buChar char="•"/>
              <a:defRPr/>
            </a:lvl2pPr>
            <a:lvl3pPr marL="1371600" lvl="2" indent="-342900" algn="l">
              <a:lnSpc>
                <a:spcPct val="90000"/>
              </a:lnSpc>
              <a:spcBef>
                <a:spcPts val="500"/>
              </a:spcBef>
              <a:spcAft>
                <a:spcPts val="0"/>
              </a:spcAft>
              <a:buClr>
                <a:srgbClr val="020673"/>
              </a:buClr>
              <a:buSzPts val="1800"/>
              <a:buChar char="•"/>
              <a:defRPr/>
            </a:lvl3pPr>
            <a:lvl4pPr marL="1828800" lvl="3" indent="-342900" algn="l">
              <a:lnSpc>
                <a:spcPct val="90000"/>
              </a:lnSpc>
              <a:spcBef>
                <a:spcPts val="500"/>
              </a:spcBef>
              <a:spcAft>
                <a:spcPts val="0"/>
              </a:spcAft>
              <a:buClr>
                <a:srgbClr val="020673"/>
              </a:buClr>
              <a:buSzPts val="1800"/>
              <a:buChar char="•"/>
              <a:defRPr/>
            </a:lvl4pPr>
            <a:lvl5pPr marL="2286000" lvl="4" indent="-342900" algn="l">
              <a:lnSpc>
                <a:spcPct val="90000"/>
              </a:lnSpc>
              <a:spcBef>
                <a:spcPts val="500"/>
              </a:spcBef>
              <a:spcAft>
                <a:spcPts val="0"/>
              </a:spcAft>
              <a:buClr>
                <a:srgbClr val="02067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4" name="Google Shape;1004;p16"/>
          <p:cNvSpPr>
            <a:spLocks noGrp="1"/>
          </p:cNvSpPr>
          <p:nvPr>
            <p:ph type="pic" idx="9"/>
          </p:nvPr>
        </p:nvSpPr>
        <p:spPr>
          <a:xfrm>
            <a:off x="3262352" y="3979863"/>
            <a:ext cx="546100" cy="547687"/>
          </a:xfrm>
          <a:prstGeom prst="rect">
            <a:avLst/>
          </a:prstGeom>
          <a:noFill/>
          <a:ln>
            <a:noFill/>
          </a:ln>
        </p:spPr>
      </p:sp>
      <p:sp>
        <p:nvSpPr>
          <p:cNvPr id="1005" name="Google Shape;1005;p16"/>
          <p:cNvSpPr>
            <a:spLocks noGrp="1"/>
          </p:cNvSpPr>
          <p:nvPr>
            <p:ph type="pic" idx="13"/>
          </p:nvPr>
        </p:nvSpPr>
        <p:spPr>
          <a:xfrm>
            <a:off x="3262352" y="1459055"/>
            <a:ext cx="546100" cy="547687"/>
          </a:xfrm>
          <a:prstGeom prst="rect">
            <a:avLst/>
          </a:prstGeom>
          <a:noFill/>
          <a:ln>
            <a:noFill/>
          </a:ln>
        </p:spPr>
      </p:sp>
      <p:sp>
        <p:nvSpPr>
          <p:cNvPr id="1006" name="Google Shape;1006;p16"/>
          <p:cNvSpPr>
            <a:spLocks noGrp="1"/>
          </p:cNvSpPr>
          <p:nvPr>
            <p:ph type="pic" idx="14"/>
          </p:nvPr>
        </p:nvSpPr>
        <p:spPr>
          <a:xfrm>
            <a:off x="8995205" y="3979863"/>
            <a:ext cx="546100" cy="547687"/>
          </a:xfrm>
          <a:prstGeom prst="rect">
            <a:avLst/>
          </a:prstGeom>
          <a:noFill/>
          <a:ln>
            <a:noFill/>
          </a:ln>
        </p:spPr>
      </p:sp>
      <p:sp>
        <p:nvSpPr>
          <p:cNvPr id="1007" name="Google Shape;1007;p16"/>
          <p:cNvSpPr>
            <a:spLocks noGrp="1"/>
          </p:cNvSpPr>
          <p:nvPr>
            <p:ph type="pic" idx="15"/>
          </p:nvPr>
        </p:nvSpPr>
        <p:spPr>
          <a:xfrm>
            <a:off x="8995205" y="1459055"/>
            <a:ext cx="546100" cy="547687"/>
          </a:xfrm>
          <a:prstGeom prst="rect">
            <a:avLst/>
          </a:prstGeom>
          <a:noFill/>
          <a:ln>
            <a:noFill/>
          </a:ln>
        </p:spPr>
      </p:sp>
      <p:sp>
        <p:nvSpPr>
          <p:cNvPr id="1008" name="Google Shape;1008;p16"/>
          <p:cNvSpPr txBox="1"/>
          <p:nvPr/>
        </p:nvSpPr>
        <p:spPr>
          <a:xfrm>
            <a:off x="950400" y="2974461"/>
            <a:ext cx="1814400" cy="246221"/>
          </a:xfrm>
          <a:prstGeom prst="rect">
            <a:avLst/>
          </a:pr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0" rIns="91425" bIns="0" anchor="ctr" anchorCtr="0">
            <a:spAutoFit/>
          </a:bodyPr>
          <a:lstStyle/>
          <a:p>
            <a:pPr marL="0" marR="0" lvl="0" indent="0" algn="ctr" rtl="0">
              <a:lnSpc>
                <a:spcPct val="100000"/>
              </a:lnSpc>
              <a:spcBef>
                <a:spcPts val="0"/>
              </a:spcBef>
              <a:spcAft>
                <a:spcPts val="0"/>
              </a:spcAft>
              <a:buClr>
                <a:srgbClr val="F2F2F2"/>
              </a:buClr>
              <a:buSzPts val="1600"/>
              <a:buFont typeface="Arial"/>
              <a:buNone/>
            </a:pPr>
            <a:endParaRPr sz="1600" b="0" i="0" u="none" strike="noStrike" cap="none">
              <a:solidFill>
                <a:srgbClr val="FFFFFF"/>
              </a:solidFill>
              <a:latin typeface="Meiryo"/>
              <a:ea typeface="Meiryo"/>
              <a:cs typeface="Meiryo"/>
              <a:sym typeface="Meiryo"/>
            </a:endParaRPr>
          </a:p>
        </p:txBody>
      </p:sp>
      <p:sp>
        <p:nvSpPr>
          <p:cNvPr id="1009" name="Google Shape;1009;p16"/>
          <p:cNvSpPr txBox="1"/>
          <p:nvPr/>
        </p:nvSpPr>
        <p:spPr>
          <a:xfrm>
            <a:off x="6683253" y="2974461"/>
            <a:ext cx="1814400" cy="246221"/>
          </a:xfrm>
          <a:prstGeom prst="rect">
            <a:avLst/>
          </a:pr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0" rIns="91425" bIns="0" anchor="ctr" anchorCtr="0">
            <a:spAutoFit/>
          </a:bodyPr>
          <a:lstStyle/>
          <a:p>
            <a:pPr marL="0" marR="0" lvl="0" indent="0" algn="ctr" rtl="0">
              <a:lnSpc>
                <a:spcPct val="100000"/>
              </a:lnSpc>
              <a:spcBef>
                <a:spcPts val="0"/>
              </a:spcBef>
              <a:spcAft>
                <a:spcPts val="0"/>
              </a:spcAft>
              <a:buClr>
                <a:srgbClr val="F2F2F2"/>
              </a:buClr>
              <a:buSzPts val="1600"/>
              <a:buFont typeface="Arial"/>
              <a:buNone/>
            </a:pPr>
            <a:endParaRPr sz="1600" b="0" i="0" u="none" strike="noStrike" cap="none">
              <a:solidFill>
                <a:srgbClr val="FFFFFF"/>
              </a:solidFill>
              <a:latin typeface="Meiryo"/>
              <a:ea typeface="Meiryo"/>
              <a:cs typeface="Meiryo"/>
              <a:sym typeface="Meiryo"/>
            </a:endParaRPr>
          </a:p>
        </p:txBody>
      </p:sp>
      <p:sp>
        <p:nvSpPr>
          <p:cNvPr id="1010" name="Google Shape;1010;p16"/>
          <p:cNvSpPr txBox="1"/>
          <p:nvPr/>
        </p:nvSpPr>
        <p:spPr>
          <a:xfrm>
            <a:off x="950400" y="5472482"/>
            <a:ext cx="1814400" cy="246221"/>
          </a:xfrm>
          <a:prstGeom prst="rect">
            <a:avLst/>
          </a:pr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0" rIns="91425" bIns="0" anchor="ctr" anchorCtr="0">
            <a:spAutoFit/>
          </a:bodyPr>
          <a:lstStyle/>
          <a:p>
            <a:pPr marL="0" marR="0" lvl="0" indent="0" algn="ctr" rtl="0">
              <a:lnSpc>
                <a:spcPct val="100000"/>
              </a:lnSpc>
              <a:spcBef>
                <a:spcPts val="0"/>
              </a:spcBef>
              <a:spcAft>
                <a:spcPts val="0"/>
              </a:spcAft>
              <a:buClr>
                <a:srgbClr val="F2F2F2"/>
              </a:buClr>
              <a:buSzPts val="1600"/>
              <a:buFont typeface="Arial"/>
              <a:buNone/>
            </a:pPr>
            <a:endParaRPr sz="1600" b="0" i="0" u="none" strike="noStrike" cap="none">
              <a:solidFill>
                <a:srgbClr val="FFFFFF"/>
              </a:solidFill>
              <a:latin typeface="Meiryo"/>
              <a:ea typeface="Meiryo"/>
              <a:cs typeface="Meiryo"/>
              <a:sym typeface="Meiryo"/>
            </a:endParaRPr>
          </a:p>
        </p:txBody>
      </p:sp>
      <p:sp>
        <p:nvSpPr>
          <p:cNvPr id="1011" name="Google Shape;1011;p16"/>
          <p:cNvSpPr txBox="1"/>
          <p:nvPr/>
        </p:nvSpPr>
        <p:spPr>
          <a:xfrm>
            <a:off x="6683253" y="5472482"/>
            <a:ext cx="1814400" cy="246221"/>
          </a:xfrm>
          <a:prstGeom prst="rect">
            <a:avLst/>
          </a:pr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0" rIns="91425" bIns="0" anchor="ctr" anchorCtr="0">
            <a:spAutoFit/>
          </a:bodyPr>
          <a:lstStyle/>
          <a:p>
            <a:pPr marL="0" marR="0" lvl="0" indent="0" algn="ctr" rtl="0">
              <a:lnSpc>
                <a:spcPct val="100000"/>
              </a:lnSpc>
              <a:spcBef>
                <a:spcPts val="0"/>
              </a:spcBef>
              <a:spcAft>
                <a:spcPts val="0"/>
              </a:spcAft>
              <a:buClr>
                <a:srgbClr val="F2F2F2"/>
              </a:buClr>
              <a:buSzPts val="1600"/>
              <a:buFont typeface="Arial"/>
              <a:buNone/>
            </a:pPr>
            <a:endParaRPr sz="1600" b="0" i="0" u="none" strike="noStrike" cap="none">
              <a:solidFill>
                <a:srgbClr val="FFFFFF"/>
              </a:solidFill>
              <a:latin typeface="Meiryo"/>
              <a:ea typeface="Meiryo"/>
              <a:cs typeface="Meiryo"/>
              <a:sym typeface="Meiry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白紙">
  <p:cSld name="白紙">
    <p:spTree>
      <p:nvGrpSpPr>
        <p:cNvPr id="1" name="Shape 1012"/>
        <p:cNvGrpSpPr/>
        <p:nvPr/>
      </p:nvGrpSpPr>
      <p:grpSpPr>
        <a:xfrm>
          <a:off x="0" y="0"/>
          <a:ext cx="0" cy="0"/>
          <a:chOff x="0" y="0"/>
          <a:chExt cx="0" cy="0"/>
        </a:xfrm>
      </p:grpSpPr>
      <p:sp>
        <p:nvSpPr>
          <p:cNvPr id="1013" name="Google Shape;1013;p17"/>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1pPr>
            <a:lvl2pPr marL="0" marR="0" lvl="1"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2pPr>
            <a:lvl3pPr marL="0" marR="0" lvl="2"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3pPr>
            <a:lvl4pPr marL="0" marR="0" lvl="3"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4pPr>
            <a:lvl5pPr marL="0" marR="0" lvl="4"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5pPr>
            <a:lvl6pPr marL="0" marR="0" lvl="5"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6pPr>
            <a:lvl7pPr marL="0" marR="0" lvl="6"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7pPr>
            <a:lvl8pPr marL="0" marR="0" lvl="7"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8pPr>
            <a:lvl9pPr marL="0" marR="0" lvl="8" indent="0" algn="r">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9pPr>
          </a:lstStyle>
          <a:p>
            <a:pPr marL="0" lvl="0" indent="0" algn="r" rtl="0">
              <a:spcBef>
                <a:spcPts val="0"/>
              </a:spcBef>
              <a:spcAft>
                <a:spcPts val="0"/>
              </a:spcAft>
              <a:buNone/>
            </a:pPr>
            <a:fld id="{00000000-1234-1234-1234-123412341234}" type="slidenum">
              <a:rPr lang="en-US"/>
              <a:t>‹#›</a:t>
            </a:fld>
            <a:endParaRPr/>
          </a:p>
        </p:txBody>
      </p:sp>
      <p:sp>
        <p:nvSpPr>
          <p:cNvPr id="1014" name="Google Shape;1014;p17"/>
          <p:cNvSpPr txBox="1">
            <a:spLocks noGrp="1"/>
          </p:cNvSpPr>
          <p:nvPr>
            <p:ph type="ftr" idx="11"/>
          </p:nvPr>
        </p:nvSpPr>
        <p:spPr>
          <a:xfrm>
            <a:off x="105133" y="6377888"/>
            <a:ext cx="4322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05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5" name="Google Shape;1015;p17"/>
          <p:cNvSpPr txBox="1">
            <a:spLocks noGrp="1"/>
          </p:cNvSpPr>
          <p:nvPr>
            <p:ph type="title"/>
          </p:nvPr>
        </p:nvSpPr>
        <p:spPr>
          <a:xfrm>
            <a:off x="950400" y="277200"/>
            <a:ext cx="10461600" cy="547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2067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6" name="Google Shape;1016;p17"/>
          <p:cNvSpPr txBox="1"/>
          <p:nvPr/>
        </p:nvSpPr>
        <p:spPr>
          <a:xfrm>
            <a:off x="105133" y="6398237"/>
            <a:ext cx="4322062"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A5A5A5"/>
              </a:buClr>
              <a:buSzPts val="1050"/>
              <a:buFont typeface="Meiryo"/>
              <a:buNone/>
            </a:pPr>
            <a:r>
              <a:rPr lang="en-US" sz="1050" b="0" i="0" u="none" strike="noStrike" cap="none">
                <a:solidFill>
                  <a:srgbClr val="A5A5A5"/>
                </a:solidFill>
                <a:latin typeface="Meiryo"/>
                <a:ea typeface="Meiryo"/>
                <a:cs typeface="Meiryo"/>
                <a:sym typeface="Meiryo"/>
              </a:rPr>
              <a:t>© Copyright by FPT Software 2020 | CONFIDENTIAL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950400" y="277200"/>
            <a:ext cx="10461600" cy="5472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20673"/>
              </a:buClr>
              <a:buSzPts val="3200"/>
              <a:buFont typeface="Meiryo"/>
              <a:buNone/>
              <a:defRPr sz="3200" b="1" i="0" u="none" strike="noStrike" cap="none">
                <a:solidFill>
                  <a:srgbClr val="020673"/>
                </a:solidFill>
                <a:latin typeface="Meiryo"/>
                <a:ea typeface="Meiryo"/>
                <a:cs typeface="Meiryo"/>
                <a:sym typeface="Meiry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
          <p:cNvSpPr txBox="1">
            <a:spLocks noGrp="1"/>
          </p:cNvSpPr>
          <p:nvPr>
            <p:ph type="body" idx="1"/>
          </p:nvPr>
        </p:nvSpPr>
        <p:spPr>
          <a:xfrm>
            <a:off x="950400" y="1065600"/>
            <a:ext cx="10461600" cy="52128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020673"/>
              </a:buClr>
              <a:buSzPts val="2800"/>
              <a:buFont typeface="Arial"/>
              <a:buChar char="•"/>
              <a:defRPr sz="2800" b="0" i="0" u="none" strike="noStrike" cap="none">
                <a:solidFill>
                  <a:srgbClr val="020673"/>
                </a:solidFill>
                <a:latin typeface="Meiryo"/>
                <a:ea typeface="Meiryo"/>
                <a:cs typeface="Meiryo"/>
                <a:sym typeface="Meiryo"/>
              </a:defRPr>
            </a:lvl1pPr>
            <a:lvl2pPr marL="914400" marR="0" lvl="1" indent="-381000" algn="l" rtl="0">
              <a:lnSpc>
                <a:spcPct val="90000"/>
              </a:lnSpc>
              <a:spcBef>
                <a:spcPts val="500"/>
              </a:spcBef>
              <a:spcAft>
                <a:spcPts val="0"/>
              </a:spcAft>
              <a:buClr>
                <a:srgbClr val="020673"/>
              </a:buClr>
              <a:buSzPts val="2400"/>
              <a:buFont typeface="Arial"/>
              <a:buChar char="•"/>
              <a:defRPr sz="2400" b="0" i="0" u="none" strike="noStrike" cap="none">
                <a:solidFill>
                  <a:srgbClr val="020673"/>
                </a:solidFill>
                <a:latin typeface="Meiryo"/>
                <a:ea typeface="Meiryo"/>
                <a:cs typeface="Meiryo"/>
                <a:sym typeface="Meiryo"/>
              </a:defRPr>
            </a:lvl2pPr>
            <a:lvl3pPr marL="1371600" marR="0" lvl="2" indent="-355600" algn="l" rtl="0">
              <a:lnSpc>
                <a:spcPct val="90000"/>
              </a:lnSpc>
              <a:spcBef>
                <a:spcPts val="500"/>
              </a:spcBef>
              <a:spcAft>
                <a:spcPts val="0"/>
              </a:spcAft>
              <a:buClr>
                <a:srgbClr val="020673"/>
              </a:buClr>
              <a:buSzPts val="2000"/>
              <a:buFont typeface="Arial"/>
              <a:buChar char="•"/>
              <a:defRPr sz="2000" b="0" i="0" u="none" strike="noStrike" cap="none">
                <a:solidFill>
                  <a:srgbClr val="020673"/>
                </a:solidFill>
                <a:latin typeface="Meiryo"/>
                <a:ea typeface="Meiryo"/>
                <a:cs typeface="Meiryo"/>
                <a:sym typeface="Meiryo"/>
              </a:defRPr>
            </a:lvl3pPr>
            <a:lvl4pPr marL="1828800" marR="0" lvl="3" indent="-342900" algn="l" rtl="0">
              <a:lnSpc>
                <a:spcPct val="90000"/>
              </a:lnSpc>
              <a:spcBef>
                <a:spcPts val="500"/>
              </a:spcBef>
              <a:spcAft>
                <a:spcPts val="0"/>
              </a:spcAft>
              <a:buClr>
                <a:srgbClr val="020673"/>
              </a:buClr>
              <a:buSzPts val="1800"/>
              <a:buFont typeface="Arial"/>
              <a:buChar char="•"/>
              <a:defRPr sz="1800" b="0" i="0" u="none" strike="noStrike" cap="none">
                <a:solidFill>
                  <a:srgbClr val="020673"/>
                </a:solidFill>
                <a:latin typeface="Meiryo"/>
                <a:ea typeface="Meiryo"/>
                <a:cs typeface="Meiryo"/>
                <a:sym typeface="Meiryo"/>
              </a:defRPr>
            </a:lvl4pPr>
            <a:lvl5pPr marL="2286000" marR="0" lvl="4" indent="-342900" algn="l" rtl="0">
              <a:lnSpc>
                <a:spcPct val="90000"/>
              </a:lnSpc>
              <a:spcBef>
                <a:spcPts val="500"/>
              </a:spcBef>
              <a:spcAft>
                <a:spcPts val="0"/>
              </a:spcAft>
              <a:buClr>
                <a:srgbClr val="020673"/>
              </a:buClr>
              <a:buSzPts val="1800"/>
              <a:buFont typeface="Arial"/>
              <a:buChar char="•"/>
              <a:defRPr sz="1800" b="0" i="0" u="none" strike="noStrike" cap="none">
                <a:solidFill>
                  <a:srgbClr val="020673"/>
                </a:solidFill>
                <a:latin typeface="Meiryo"/>
                <a:ea typeface="Meiryo"/>
                <a:cs typeface="Meiryo"/>
                <a:sym typeface="Meiry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eiryo"/>
                <a:ea typeface="Meiryo"/>
                <a:cs typeface="Meiryo"/>
                <a:sym typeface="Meiry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eiryo"/>
                <a:ea typeface="Meiryo"/>
                <a:cs typeface="Meiryo"/>
                <a:sym typeface="Meiry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eiryo"/>
                <a:ea typeface="Meiryo"/>
                <a:cs typeface="Meiryo"/>
                <a:sym typeface="Meiry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eiryo"/>
                <a:ea typeface="Meiryo"/>
                <a:cs typeface="Meiryo"/>
                <a:sym typeface="Meiryo"/>
              </a:defRPr>
            </a:lvl9pPr>
          </a:lstStyle>
          <a:p>
            <a:endParaRPr/>
          </a:p>
        </p:txBody>
      </p:sp>
      <p:sp>
        <p:nvSpPr>
          <p:cNvPr id="12" name="Google Shape;12;p8"/>
          <p:cNvSpPr txBox="1">
            <a:spLocks noGrp="1"/>
          </p:cNvSpPr>
          <p:nvPr>
            <p:ph type="ftr" idx="11"/>
          </p:nvPr>
        </p:nvSpPr>
        <p:spPr>
          <a:xfrm>
            <a:off x="70829"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Meiryo"/>
                <a:ea typeface="Meiryo"/>
                <a:cs typeface="Meiryo"/>
                <a:sym typeface="Meiryo"/>
              </a:defRPr>
            </a:lvl1pPr>
            <a:lvl2pPr marR="0" lvl="1" algn="l" rtl="0">
              <a:spcBef>
                <a:spcPts val="0"/>
              </a:spcBef>
              <a:spcAft>
                <a:spcPts val="0"/>
              </a:spcAft>
              <a:buSzPts val="1400"/>
              <a:buNone/>
              <a:defRPr sz="1800" b="0" i="0" u="none" strike="noStrike" cap="none">
                <a:solidFill>
                  <a:schemeClr val="dk1"/>
                </a:solidFill>
                <a:latin typeface="Meiryo"/>
                <a:ea typeface="Meiryo"/>
                <a:cs typeface="Meiryo"/>
                <a:sym typeface="Meiryo"/>
              </a:defRPr>
            </a:lvl2pPr>
            <a:lvl3pPr marR="0" lvl="2" algn="l" rtl="0">
              <a:spcBef>
                <a:spcPts val="0"/>
              </a:spcBef>
              <a:spcAft>
                <a:spcPts val="0"/>
              </a:spcAft>
              <a:buSzPts val="1400"/>
              <a:buNone/>
              <a:defRPr sz="1800" b="0" i="0" u="none" strike="noStrike" cap="none">
                <a:solidFill>
                  <a:schemeClr val="dk1"/>
                </a:solidFill>
                <a:latin typeface="Meiryo"/>
                <a:ea typeface="Meiryo"/>
                <a:cs typeface="Meiryo"/>
                <a:sym typeface="Meiryo"/>
              </a:defRPr>
            </a:lvl3pPr>
            <a:lvl4pPr marR="0" lvl="3" algn="l" rtl="0">
              <a:spcBef>
                <a:spcPts val="0"/>
              </a:spcBef>
              <a:spcAft>
                <a:spcPts val="0"/>
              </a:spcAft>
              <a:buSzPts val="1400"/>
              <a:buNone/>
              <a:defRPr sz="1800" b="0" i="0" u="none" strike="noStrike" cap="none">
                <a:solidFill>
                  <a:schemeClr val="dk1"/>
                </a:solidFill>
                <a:latin typeface="Meiryo"/>
                <a:ea typeface="Meiryo"/>
                <a:cs typeface="Meiryo"/>
                <a:sym typeface="Meiryo"/>
              </a:defRPr>
            </a:lvl4pPr>
            <a:lvl5pPr marR="0" lvl="4" algn="l" rtl="0">
              <a:spcBef>
                <a:spcPts val="0"/>
              </a:spcBef>
              <a:spcAft>
                <a:spcPts val="0"/>
              </a:spcAft>
              <a:buSzPts val="1400"/>
              <a:buNone/>
              <a:defRPr sz="1800" b="0" i="0" u="none" strike="noStrike" cap="none">
                <a:solidFill>
                  <a:schemeClr val="dk1"/>
                </a:solidFill>
                <a:latin typeface="Meiryo"/>
                <a:ea typeface="Meiryo"/>
                <a:cs typeface="Meiryo"/>
                <a:sym typeface="Meiryo"/>
              </a:defRPr>
            </a:lvl5pPr>
            <a:lvl6pPr marR="0" lvl="5" algn="l" rtl="0">
              <a:spcBef>
                <a:spcPts val="0"/>
              </a:spcBef>
              <a:spcAft>
                <a:spcPts val="0"/>
              </a:spcAft>
              <a:buSzPts val="1400"/>
              <a:buNone/>
              <a:defRPr sz="1800" b="0" i="0" u="none" strike="noStrike" cap="none">
                <a:solidFill>
                  <a:schemeClr val="dk1"/>
                </a:solidFill>
                <a:latin typeface="Meiryo"/>
                <a:ea typeface="Meiryo"/>
                <a:cs typeface="Meiryo"/>
                <a:sym typeface="Meiryo"/>
              </a:defRPr>
            </a:lvl6pPr>
            <a:lvl7pPr marR="0" lvl="6" algn="l" rtl="0">
              <a:spcBef>
                <a:spcPts val="0"/>
              </a:spcBef>
              <a:spcAft>
                <a:spcPts val="0"/>
              </a:spcAft>
              <a:buSzPts val="1400"/>
              <a:buNone/>
              <a:defRPr sz="1800" b="0" i="0" u="none" strike="noStrike" cap="none">
                <a:solidFill>
                  <a:schemeClr val="dk1"/>
                </a:solidFill>
                <a:latin typeface="Meiryo"/>
                <a:ea typeface="Meiryo"/>
                <a:cs typeface="Meiryo"/>
                <a:sym typeface="Meiryo"/>
              </a:defRPr>
            </a:lvl7pPr>
            <a:lvl8pPr marR="0" lvl="7" algn="l" rtl="0">
              <a:spcBef>
                <a:spcPts val="0"/>
              </a:spcBef>
              <a:spcAft>
                <a:spcPts val="0"/>
              </a:spcAft>
              <a:buSzPts val="1400"/>
              <a:buNone/>
              <a:defRPr sz="1800" b="0" i="0" u="none" strike="noStrike" cap="none">
                <a:solidFill>
                  <a:schemeClr val="dk1"/>
                </a:solidFill>
                <a:latin typeface="Meiryo"/>
                <a:ea typeface="Meiryo"/>
                <a:cs typeface="Meiryo"/>
                <a:sym typeface="Meiryo"/>
              </a:defRPr>
            </a:lvl8pPr>
            <a:lvl9pPr marR="0" lvl="8" algn="l" rtl="0">
              <a:spcBef>
                <a:spcPts val="0"/>
              </a:spcBef>
              <a:spcAft>
                <a:spcPts val="0"/>
              </a:spcAft>
              <a:buSzPts val="1400"/>
              <a:buNone/>
              <a:defRPr sz="1800" b="0" i="0" u="none" strike="noStrike" cap="none">
                <a:solidFill>
                  <a:schemeClr val="dk1"/>
                </a:solidFill>
                <a:latin typeface="Meiryo"/>
                <a:ea typeface="Meiryo"/>
                <a:cs typeface="Meiryo"/>
                <a:sym typeface="Meiryo"/>
              </a:defRPr>
            </a:lvl9pPr>
          </a:lstStyle>
          <a:p>
            <a:endParaRPr/>
          </a:p>
        </p:txBody>
      </p:sp>
      <p:sp>
        <p:nvSpPr>
          <p:cNvPr id="13" name="Google Shape;13;p8"/>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1pPr>
            <a:lvl2pPr marL="0" marR="0" lvl="1" indent="0" algn="r" rtl="0">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2pPr>
            <a:lvl3pPr marL="0" marR="0" lvl="2" indent="0" algn="r" rtl="0">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3pPr>
            <a:lvl4pPr marL="0" marR="0" lvl="3" indent="0" algn="r" rtl="0">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4pPr>
            <a:lvl5pPr marL="0" marR="0" lvl="4" indent="0" algn="r" rtl="0">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5pPr>
            <a:lvl6pPr marL="0" marR="0" lvl="5" indent="0" algn="r" rtl="0">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6pPr>
            <a:lvl7pPr marL="0" marR="0" lvl="6" indent="0" algn="r" rtl="0">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7pPr>
            <a:lvl8pPr marL="0" marR="0" lvl="7" indent="0" algn="r" rtl="0">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8pPr>
            <a:lvl9pPr marL="0" marR="0" lvl="8" indent="0" algn="r" rtl="0">
              <a:lnSpc>
                <a:spcPct val="100000"/>
              </a:lnSpc>
              <a:spcBef>
                <a:spcPts val="0"/>
              </a:spcBef>
              <a:spcAft>
                <a:spcPts val="0"/>
              </a:spcAft>
              <a:buClr>
                <a:srgbClr val="888888"/>
              </a:buClr>
              <a:buSzPts val="1200"/>
              <a:buFont typeface="Meiryo"/>
              <a:buNone/>
              <a:defRPr sz="1200" b="0" i="0" u="none" strike="noStrike" cap="none">
                <a:solidFill>
                  <a:srgbClr val="888888"/>
                </a:solidFill>
                <a:latin typeface="Meiryo"/>
                <a:ea typeface="Meiryo"/>
                <a:cs typeface="Meiryo"/>
                <a:sym typeface="Meiryo"/>
              </a:defRPr>
            </a:lvl9pPr>
          </a:lstStyle>
          <a:p>
            <a:pPr marL="0" lvl="0" indent="0" algn="r" rtl="0">
              <a:spcBef>
                <a:spcPts val="0"/>
              </a:spcBef>
              <a:spcAft>
                <a:spcPts val="0"/>
              </a:spcAft>
              <a:buNone/>
            </a:pPr>
            <a:fld id="{00000000-1234-1234-1234-123412341234}" type="slidenum">
              <a:rPr lang="en-US"/>
              <a:t>‹#›</a:t>
            </a:fld>
            <a:endParaRPr/>
          </a:p>
        </p:txBody>
      </p:sp>
      <p:grpSp>
        <p:nvGrpSpPr>
          <p:cNvPr id="14" name="Google Shape;14;p8"/>
          <p:cNvGrpSpPr/>
          <p:nvPr/>
        </p:nvGrpSpPr>
        <p:grpSpPr>
          <a:xfrm>
            <a:off x="-380999" y="294771"/>
            <a:ext cx="1261502" cy="424916"/>
            <a:chOff x="-380999" y="294771"/>
            <a:chExt cx="1261502" cy="424916"/>
          </a:xfrm>
        </p:grpSpPr>
        <p:sp>
          <p:nvSpPr>
            <p:cNvPr id="15" name="Google Shape;15;p8"/>
            <p:cNvSpPr/>
            <p:nvPr/>
          </p:nvSpPr>
          <p:spPr>
            <a:xfrm rot="10800000">
              <a:off x="-380999" y="573563"/>
              <a:ext cx="2103" cy="2103"/>
            </a:xfrm>
            <a:custGeom>
              <a:avLst/>
              <a:gdLst/>
              <a:ahLst/>
              <a:cxnLst/>
              <a:rect l="l" t="t" r="r" b="b"/>
              <a:pathLst>
                <a:path w="9525" h="9525" extrusionOk="0">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6" name="Google Shape;16;p8"/>
            <p:cNvSpPr/>
            <p:nvPr/>
          </p:nvSpPr>
          <p:spPr>
            <a:xfrm rot="10800000">
              <a:off x="-380999" y="528990"/>
              <a:ext cx="2103" cy="2103"/>
            </a:xfrm>
            <a:custGeom>
              <a:avLst/>
              <a:gdLst/>
              <a:ahLst/>
              <a:cxnLst/>
              <a:rect l="l" t="t" r="r" b="b"/>
              <a:pathLst>
                <a:path w="9525" h="9525" extrusionOk="0">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7" name="Google Shape;17;p8"/>
            <p:cNvSpPr/>
            <p:nvPr/>
          </p:nvSpPr>
          <p:spPr>
            <a:xfrm rot="10800000">
              <a:off x="-380999" y="484207"/>
              <a:ext cx="2103" cy="2103"/>
            </a:xfrm>
            <a:custGeom>
              <a:avLst/>
              <a:gdLst/>
              <a:ahLst/>
              <a:cxnLst/>
              <a:rect l="l" t="t" r="r" b="b"/>
              <a:pathLst>
                <a:path w="9525" h="9525" extrusionOk="0">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8" name="Google Shape;18;p8"/>
            <p:cNvSpPr/>
            <p:nvPr/>
          </p:nvSpPr>
          <p:spPr>
            <a:xfrm rot="10800000">
              <a:off x="-380999" y="439633"/>
              <a:ext cx="2103" cy="2103"/>
            </a:xfrm>
            <a:custGeom>
              <a:avLst/>
              <a:gdLst/>
              <a:ahLst/>
              <a:cxnLst/>
              <a:rect l="l" t="t" r="r" b="b"/>
              <a:pathLst>
                <a:path w="9525" h="9525" extrusionOk="0">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9" name="Google Shape;19;p8"/>
            <p:cNvSpPr/>
            <p:nvPr/>
          </p:nvSpPr>
          <p:spPr>
            <a:xfrm rot="10800000">
              <a:off x="-380999" y="395060"/>
              <a:ext cx="2103" cy="2103"/>
            </a:xfrm>
            <a:custGeom>
              <a:avLst/>
              <a:gdLst/>
              <a:ahLst/>
              <a:cxnLst/>
              <a:rect l="l" t="t" r="r" b="b"/>
              <a:pathLst>
                <a:path w="9525" h="9525" extrusionOk="0">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0" name="Google Shape;20;p8"/>
            <p:cNvSpPr/>
            <p:nvPr/>
          </p:nvSpPr>
          <p:spPr>
            <a:xfrm rot="10800000">
              <a:off x="-380999" y="350487"/>
              <a:ext cx="2103" cy="2103"/>
            </a:xfrm>
            <a:custGeom>
              <a:avLst/>
              <a:gdLst/>
              <a:ahLst/>
              <a:cxnLst/>
              <a:rect l="l" t="t" r="r" b="b"/>
              <a:pathLst>
                <a:path w="9525" h="9525" extrusionOk="0">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1" name="Google Shape;21;p8"/>
            <p:cNvSpPr/>
            <p:nvPr/>
          </p:nvSpPr>
          <p:spPr>
            <a:xfrm rot="10800000">
              <a:off x="-380999" y="305704"/>
              <a:ext cx="2103" cy="2103"/>
            </a:xfrm>
            <a:custGeom>
              <a:avLst/>
              <a:gdLst/>
              <a:ahLst/>
              <a:cxnLst/>
              <a:rect l="l" t="t" r="r" b="b"/>
              <a:pathLst>
                <a:path w="9525" h="9525" extrusionOk="0">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2" name="Google Shape;22;p8"/>
            <p:cNvSpPr/>
            <p:nvPr/>
          </p:nvSpPr>
          <p:spPr>
            <a:xfrm rot="10800000">
              <a:off x="-336216" y="573773"/>
              <a:ext cx="2103" cy="2103"/>
            </a:xfrm>
            <a:custGeom>
              <a:avLst/>
              <a:gdLst/>
              <a:ahLst/>
              <a:cxnLst/>
              <a:rect l="l" t="t" r="r" b="b"/>
              <a:pathLst>
                <a:path w="9525" h="9525" extrusionOk="0">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3" name="Google Shape;23;p8"/>
            <p:cNvSpPr/>
            <p:nvPr/>
          </p:nvSpPr>
          <p:spPr>
            <a:xfrm rot="10800000">
              <a:off x="-336216" y="529200"/>
              <a:ext cx="2103" cy="2103"/>
            </a:xfrm>
            <a:custGeom>
              <a:avLst/>
              <a:gdLst/>
              <a:ahLst/>
              <a:cxnLst/>
              <a:rect l="l" t="t" r="r" b="b"/>
              <a:pathLst>
                <a:path w="9525" h="9525" extrusionOk="0">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4" name="Google Shape;24;p8"/>
            <p:cNvSpPr/>
            <p:nvPr/>
          </p:nvSpPr>
          <p:spPr>
            <a:xfrm rot="10800000">
              <a:off x="-336216" y="484417"/>
              <a:ext cx="2103" cy="2103"/>
            </a:xfrm>
            <a:custGeom>
              <a:avLst/>
              <a:gdLst/>
              <a:ahLst/>
              <a:cxnLst/>
              <a:rect l="l" t="t" r="r" b="b"/>
              <a:pathLst>
                <a:path w="9525" h="9525" extrusionOk="0">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5" name="Google Shape;25;p8"/>
            <p:cNvSpPr/>
            <p:nvPr/>
          </p:nvSpPr>
          <p:spPr>
            <a:xfrm rot="10800000">
              <a:off x="-336216" y="439844"/>
              <a:ext cx="2103" cy="2103"/>
            </a:xfrm>
            <a:custGeom>
              <a:avLst/>
              <a:gdLst/>
              <a:ahLst/>
              <a:cxnLst/>
              <a:rect l="l" t="t" r="r" b="b"/>
              <a:pathLst>
                <a:path w="9525" h="9525" extrusionOk="0">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6" name="Google Shape;26;p8"/>
            <p:cNvSpPr/>
            <p:nvPr/>
          </p:nvSpPr>
          <p:spPr>
            <a:xfrm rot="10800000">
              <a:off x="-336216" y="395271"/>
              <a:ext cx="2103" cy="2103"/>
            </a:xfrm>
            <a:custGeom>
              <a:avLst/>
              <a:gdLst/>
              <a:ahLst/>
              <a:cxnLst/>
              <a:rect l="l" t="t" r="r" b="b"/>
              <a:pathLst>
                <a:path w="9525" h="9525" extrusionOk="0">
                  <a:moveTo>
                    <a:pt x="7144" y="9049"/>
                  </a:moveTo>
                  <a:cubicBezTo>
                    <a:pt x="7144" y="10001"/>
                    <a:pt x="8096" y="10954"/>
                    <a:pt x="9048" y="10954"/>
                  </a:cubicBezTo>
                  <a:cubicBezTo>
                    <a:pt x="10001" y="10954"/>
                    <a:pt x="10953" y="10001"/>
                    <a:pt x="10953" y="9049"/>
                  </a:cubicBezTo>
                  <a:cubicBezTo>
                    <a:pt x="10953" y="8096"/>
                    <a:pt x="10001" y="7144"/>
                    <a:pt x="9048" y="7144"/>
                  </a:cubicBezTo>
                  <a:cubicBezTo>
                    <a:pt x="8096" y="7144"/>
                    <a:pt x="7144" y="8096"/>
                    <a:pt x="714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7" name="Google Shape;27;p8"/>
            <p:cNvSpPr/>
            <p:nvPr/>
          </p:nvSpPr>
          <p:spPr>
            <a:xfrm rot="10800000">
              <a:off x="-336216" y="350697"/>
              <a:ext cx="2103" cy="2103"/>
            </a:xfrm>
            <a:custGeom>
              <a:avLst/>
              <a:gdLst/>
              <a:ahLst/>
              <a:cxnLst/>
              <a:rect l="l" t="t" r="r" b="b"/>
              <a:pathLst>
                <a:path w="9525" h="9525" extrusionOk="0">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8" name="Google Shape;28;p8"/>
            <p:cNvSpPr/>
            <p:nvPr/>
          </p:nvSpPr>
          <p:spPr>
            <a:xfrm rot="10800000">
              <a:off x="-336216" y="305914"/>
              <a:ext cx="2103" cy="2103"/>
            </a:xfrm>
            <a:custGeom>
              <a:avLst/>
              <a:gdLst/>
              <a:ahLst/>
              <a:cxnLst/>
              <a:rect l="l" t="t" r="r" b="b"/>
              <a:pathLst>
                <a:path w="9525" h="9525" extrusionOk="0">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9" name="Google Shape;29;p8"/>
            <p:cNvSpPr/>
            <p:nvPr/>
          </p:nvSpPr>
          <p:spPr>
            <a:xfrm rot="10800000">
              <a:off x="-293325" y="572091"/>
              <a:ext cx="4205" cy="4205"/>
            </a:xfrm>
            <a:custGeom>
              <a:avLst/>
              <a:gdLst/>
              <a:ahLst/>
              <a:cxnLst/>
              <a:rect l="l" t="t" r="r" b="b"/>
              <a:pathLst>
                <a:path w="19050" h="19050" extrusionOk="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0" name="Google Shape;30;p8"/>
            <p:cNvSpPr/>
            <p:nvPr/>
          </p:nvSpPr>
          <p:spPr>
            <a:xfrm rot="10800000">
              <a:off x="-293325" y="527518"/>
              <a:ext cx="4205" cy="4205"/>
            </a:xfrm>
            <a:custGeom>
              <a:avLst/>
              <a:gdLst/>
              <a:ahLst/>
              <a:cxnLst/>
              <a:rect l="l" t="t" r="r" b="b"/>
              <a:pathLst>
                <a:path w="19050" h="19050" extrusionOk="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1" name="Google Shape;31;p8"/>
            <p:cNvSpPr/>
            <p:nvPr/>
          </p:nvSpPr>
          <p:spPr>
            <a:xfrm rot="10800000">
              <a:off x="-293325" y="482735"/>
              <a:ext cx="4205" cy="4205"/>
            </a:xfrm>
            <a:custGeom>
              <a:avLst/>
              <a:gdLst/>
              <a:ahLst/>
              <a:cxnLst/>
              <a:rect l="l" t="t" r="r" b="b"/>
              <a:pathLst>
                <a:path w="19050" h="19050" extrusionOk="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2" name="Google Shape;32;p8"/>
            <p:cNvSpPr/>
            <p:nvPr/>
          </p:nvSpPr>
          <p:spPr>
            <a:xfrm rot="10800000">
              <a:off x="-293325" y="438162"/>
              <a:ext cx="4205" cy="4205"/>
            </a:xfrm>
            <a:custGeom>
              <a:avLst/>
              <a:gdLst/>
              <a:ahLst/>
              <a:cxnLst/>
              <a:rect l="l" t="t" r="r" b="b"/>
              <a:pathLst>
                <a:path w="19050" h="19050" extrusionOk="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3" name="Google Shape;33;p8"/>
            <p:cNvSpPr/>
            <p:nvPr/>
          </p:nvSpPr>
          <p:spPr>
            <a:xfrm rot="10800000">
              <a:off x="-293325" y="393588"/>
              <a:ext cx="4205" cy="4205"/>
            </a:xfrm>
            <a:custGeom>
              <a:avLst/>
              <a:gdLst/>
              <a:ahLst/>
              <a:cxnLst/>
              <a:rect l="l" t="t" r="r" b="b"/>
              <a:pathLst>
                <a:path w="19050" h="19050" extrusionOk="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4" name="Google Shape;34;p8"/>
            <p:cNvSpPr/>
            <p:nvPr/>
          </p:nvSpPr>
          <p:spPr>
            <a:xfrm rot="10800000">
              <a:off x="-293325" y="349015"/>
              <a:ext cx="4205" cy="4205"/>
            </a:xfrm>
            <a:custGeom>
              <a:avLst/>
              <a:gdLst/>
              <a:ahLst/>
              <a:cxnLst/>
              <a:rect l="l" t="t" r="r" b="b"/>
              <a:pathLst>
                <a:path w="19050" h="19050" extrusionOk="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5" name="Google Shape;35;p8"/>
            <p:cNvSpPr/>
            <p:nvPr/>
          </p:nvSpPr>
          <p:spPr>
            <a:xfrm rot="10800000">
              <a:off x="-293325" y="304232"/>
              <a:ext cx="4205" cy="4205"/>
            </a:xfrm>
            <a:custGeom>
              <a:avLst/>
              <a:gdLst/>
              <a:ahLst/>
              <a:cxnLst/>
              <a:rect l="l" t="t" r="r" b="b"/>
              <a:pathLst>
                <a:path w="19050" h="19050" extrusionOk="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6" name="Google Shape;36;p8"/>
            <p:cNvSpPr/>
            <p:nvPr/>
          </p:nvSpPr>
          <p:spPr>
            <a:xfrm rot="10800000">
              <a:off x="-248542" y="572301"/>
              <a:ext cx="4205" cy="4205"/>
            </a:xfrm>
            <a:custGeom>
              <a:avLst/>
              <a:gdLst/>
              <a:ahLst/>
              <a:cxnLst/>
              <a:rect l="l" t="t" r="r" b="b"/>
              <a:pathLst>
                <a:path w="19050" h="19050" extrusionOk="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7" name="Google Shape;37;p8"/>
            <p:cNvSpPr/>
            <p:nvPr/>
          </p:nvSpPr>
          <p:spPr>
            <a:xfrm rot="10800000">
              <a:off x="-248542" y="527728"/>
              <a:ext cx="4205" cy="4205"/>
            </a:xfrm>
            <a:custGeom>
              <a:avLst/>
              <a:gdLst/>
              <a:ahLst/>
              <a:cxnLst/>
              <a:rect l="l" t="t" r="r" b="b"/>
              <a:pathLst>
                <a:path w="19050" h="19050" extrusionOk="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8" name="Google Shape;38;p8"/>
            <p:cNvSpPr/>
            <p:nvPr/>
          </p:nvSpPr>
          <p:spPr>
            <a:xfrm rot="10800000">
              <a:off x="-248542" y="482945"/>
              <a:ext cx="4205" cy="4205"/>
            </a:xfrm>
            <a:custGeom>
              <a:avLst/>
              <a:gdLst/>
              <a:ahLst/>
              <a:cxnLst/>
              <a:rect l="l" t="t" r="r" b="b"/>
              <a:pathLst>
                <a:path w="19050" h="19050" extrusionOk="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39" name="Google Shape;39;p8"/>
            <p:cNvSpPr/>
            <p:nvPr/>
          </p:nvSpPr>
          <p:spPr>
            <a:xfrm rot="10800000">
              <a:off x="-248542" y="438372"/>
              <a:ext cx="4205" cy="4205"/>
            </a:xfrm>
            <a:custGeom>
              <a:avLst/>
              <a:gdLst/>
              <a:ahLst/>
              <a:cxnLst/>
              <a:rect l="l" t="t" r="r" b="b"/>
              <a:pathLst>
                <a:path w="19050" h="19050" extrusionOk="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0" name="Google Shape;40;p8"/>
            <p:cNvSpPr/>
            <p:nvPr/>
          </p:nvSpPr>
          <p:spPr>
            <a:xfrm rot="10800000">
              <a:off x="-248542" y="393799"/>
              <a:ext cx="4205" cy="4205"/>
            </a:xfrm>
            <a:custGeom>
              <a:avLst/>
              <a:gdLst/>
              <a:ahLst/>
              <a:cxnLst/>
              <a:rect l="l" t="t" r="r" b="b"/>
              <a:pathLst>
                <a:path w="19050" h="19050" extrusionOk="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1" name="Google Shape;41;p8"/>
            <p:cNvSpPr/>
            <p:nvPr/>
          </p:nvSpPr>
          <p:spPr>
            <a:xfrm rot="10800000">
              <a:off x="-248542" y="349226"/>
              <a:ext cx="4205" cy="4205"/>
            </a:xfrm>
            <a:custGeom>
              <a:avLst/>
              <a:gdLst/>
              <a:ahLst/>
              <a:cxnLst/>
              <a:rect l="l" t="t" r="r" b="b"/>
              <a:pathLst>
                <a:path w="19050" h="19050" extrusionOk="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2" name="Google Shape;42;p8"/>
            <p:cNvSpPr/>
            <p:nvPr/>
          </p:nvSpPr>
          <p:spPr>
            <a:xfrm rot="10800000">
              <a:off x="-248542" y="304442"/>
              <a:ext cx="4205" cy="4205"/>
            </a:xfrm>
            <a:custGeom>
              <a:avLst/>
              <a:gdLst/>
              <a:ahLst/>
              <a:cxnLst/>
              <a:rect l="l" t="t" r="r" b="b"/>
              <a:pathLst>
                <a:path w="19050" h="19050" extrusionOk="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3" name="Google Shape;43;p8"/>
            <p:cNvSpPr/>
            <p:nvPr/>
          </p:nvSpPr>
          <p:spPr>
            <a:xfrm rot="10800000">
              <a:off x="-203338" y="572722"/>
              <a:ext cx="4205" cy="4205"/>
            </a:xfrm>
            <a:custGeom>
              <a:avLst/>
              <a:gdLst/>
              <a:ahLst/>
              <a:cxnLst/>
              <a:rect l="l" t="t" r="r" b="b"/>
              <a:pathLst>
                <a:path w="19050" h="19050" extrusionOk="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4" name="Google Shape;44;p8"/>
            <p:cNvSpPr/>
            <p:nvPr/>
          </p:nvSpPr>
          <p:spPr>
            <a:xfrm rot="10800000">
              <a:off x="-203338" y="528149"/>
              <a:ext cx="4205" cy="4205"/>
            </a:xfrm>
            <a:custGeom>
              <a:avLst/>
              <a:gdLst/>
              <a:ahLst/>
              <a:cxnLst/>
              <a:rect l="l" t="t" r="r" b="b"/>
              <a:pathLst>
                <a:path w="19050" h="19050" extrusionOk="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5" name="Google Shape;45;p8"/>
            <p:cNvSpPr/>
            <p:nvPr/>
          </p:nvSpPr>
          <p:spPr>
            <a:xfrm rot="10800000">
              <a:off x="-203338" y="483366"/>
              <a:ext cx="4205" cy="4205"/>
            </a:xfrm>
            <a:custGeom>
              <a:avLst/>
              <a:gdLst/>
              <a:ahLst/>
              <a:cxnLst/>
              <a:rect l="l" t="t" r="r" b="b"/>
              <a:pathLst>
                <a:path w="19050" h="19050" extrusionOk="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6" name="Google Shape;46;p8"/>
            <p:cNvSpPr/>
            <p:nvPr/>
          </p:nvSpPr>
          <p:spPr>
            <a:xfrm rot="10800000">
              <a:off x="-203338" y="438792"/>
              <a:ext cx="4205" cy="4205"/>
            </a:xfrm>
            <a:custGeom>
              <a:avLst/>
              <a:gdLst/>
              <a:ahLst/>
              <a:cxnLst/>
              <a:rect l="l" t="t" r="r" b="b"/>
              <a:pathLst>
                <a:path w="19050" h="19050" extrusionOk="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7" name="Google Shape;47;p8"/>
            <p:cNvSpPr/>
            <p:nvPr/>
          </p:nvSpPr>
          <p:spPr>
            <a:xfrm rot="10800000">
              <a:off x="-203338" y="394219"/>
              <a:ext cx="4205" cy="4205"/>
            </a:xfrm>
            <a:custGeom>
              <a:avLst/>
              <a:gdLst/>
              <a:ahLst/>
              <a:cxnLst/>
              <a:rect l="l" t="t" r="r" b="b"/>
              <a:pathLst>
                <a:path w="19050" h="19050" extrusionOk="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8" name="Google Shape;48;p8"/>
            <p:cNvSpPr/>
            <p:nvPr/>
          </p:nvSpPr>
          <p:spPr>
            <a:xfrm rot="10800000">
              <a:off x="-203338" y="349646"/>
              <a:ext cx="4205" cy="4205"/>
            </a:xfrm>
            <a:custGeom>
              <a:avLst/>
              <a:gdLst/>
              <a:ahLst/>
              <a:cxnLst/>
              <a:rect l="l" t="t" r="r" b="b"/>
              <a:pathLst>
                <a:path w="19050" h="19050" extrusionOk="0">
                  <a:moveTo>
                    <a:pt x="20479" y="13811"/>
                  </a:moveTo>
                  <a:cubicBezTo>
                    <a:pt x="20479" y="17493"/>
                    <a:pt x="17493" y="20479"/>
                    <a:pt x="13811" y="20479"/>
                  </a:cubicBezTo>
                  <a:cubicBezTo>
                    <a:pt x="10129" y="20479"/>
                    <a:pt x="7143" y="17493"/>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49" name="Google Shape;49;p8"/>
            <p:cNvSpPr/>
            <p:nvPr/>
          </p:nvSpPr>
          <p:spPr>
            <a:xfrm rot="10800000">
              <a:off x="-203338" y="304863"/>
              <a:ext cx="4205" cy="4205"/>
            </a:xfrm>
            <a:custGeom>
              <a:avLst/>
              <a:gdLst/>
              <a:ahLst/>
              <a:cxnLst/>
              <a:rect l="l" t="t" r="r" b="b"/>
              <a:pathLst>
                <a:path w="19050" h="19050" extrusionOk="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0" name="Google Shape;50;p8"/>
            <p:cNvSpPr/>
            <p:nvPr/>
          </p:nvSpPr>
          <p:spPr>
            <a:xfrm rot="10800000">
              <a:off x="-160447" y="571040"/>
              <a:ext cx="6308" cy="6308"/>
            </a:xfrm>
            <a:custGeom>
              <a:avLst/>
              <a:gdLst/>
              <a:ahLst/>
              <a:cxnLst/>
              <a:rect l="l" t="t" r="r" b="b"/>
              <a:pathLst>
                <a:path w="28575" h="28575" extrusionOk="0">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1" name="Google Shape;51;p8"/>
            <p:cNvSpPr/>
            <p:nvPr/>
          </p:nvSpPr>
          <p:spPr>
            <a:xfrm rot="10800000">
              <a:off x="-160447" y="526467"/>
              <a:ext cx="6308" cy="6308"/>
            </a:xfrm>
            <a:custGeom>
              <a:avLst/>
              <a:gdLst/>
              <a:ahLst/>
              <a:cxnLst/>
              <a:rect l="l" t="t" r="r" b="b"/>
              <a:pathLst>
                <a:path w="28575" h="28575" extrusionOk="0">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2" name="Google Shape;52;p8"/>
            <p:cNvSpPr/>
            <p:nvPr/>
          </p:nvSpPr>
          <p:spPr>
            <a:xfrm rot="10800000">
              <a:off x="-160447" y="481684"/>
              <a:ext cx="6308" cy="6308"/>
            </a:xfrm>
            <a:custGeom>
              <a:avLst/>
              <a:gdLst/>
              <a:ahLst/>
              <a:cxnLst/>
              <a:rect l="l" t="t" r="r" b="b"/>
              <a:pathLst>
                <a:path w="28575" h="28575" extrusionOk="0">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3" name="Google Shape;53;p8"/>
            <p:cNvSpPr/>
            <p:nvPr/>
          </p:nvSpPr>
          <p:spPr>
            <a:xfrm rot="10800000">
              <a:off x="-160447" y="437110"/>
              <a:ext cx="6308" cy="6308"/>
            </a:xfrm>
            <a:custGeom>
              <a:avLst/>
              <a:gdLst/>
              <a:ahLst/>
              <a:cxnLst/>
              <a:rect l="l" t="t" r="r" b="b"/>
              <a:pathLst>
                <a:path w="28575" h="28575" extrusionOk="0">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4" name="Google Shape;54;p8"/>
            <p:cNvSpPr/>
            <p:nvPr/>
          </p:nvSpPr>
          <p:spPr>
            <a:xfrm rot="10800000">
              <a:off x="-160447" y="392537"/>
              <a:ext cx="6308" cy="6308"/>
            </a:xfrm>
            <a:custGeom>
              <a:avLst/>
              <a:gdLst/>
              <a:ahLst/>
              <a:cxnLst/>
              <a:rect l="l" t="t" r="r" b="b"/>
              <a:pathLst>
                <a:path w="28575" h="28575" extrusionOk="0">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5" name="Google Shape;55;p8"/>
            <p:cNvSpPr/>
            <p:nvPr/>
          </p:nvSpPr>
          <p:spPr>
            <a:xfrm rot="10800000">
              <a:off x="-160447" y="347964"/>
              <a:ext cx="6308" cy="6308"/>
            </a:xfrm>
            <a:custGeom>
              <a:avLst/>
              <a:gdLst/>
              <a:ahLst/>
              <a:cxnLst/>
              <a:rect l="l" t="t" r="r" b="b"/>
              <a:pathLst>
                <a:path w="28575" h="28575" extrusionOk="0">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6" name="Google Shape;56;p8"/>
            <p:cNvSpPr/>
            <p:nvPr/>
          </p:nvSpPr>
          <p:spPr>
            <a:xfrm rot="10800000">
              <a:off x="-160447" y="303181"/>
              <a:ext cx="6308" cy="6308"/>
            </a:xfrm>
            <a:custGeom>
              <a:avLst/>
              <a:gdLst/>
              <a:ahLst/>
              <a:cxnLst/>
              <a:rect l="l" t="t" r="r" b="b"/>
              <a:pathLst>
                <a:path w="28575" h="28575" extrusionOk="0">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7" name="Google Shape;57;p8"/>
            <p:cNvSpPr/>
            <p:nvPr/>
          </p:nvSpPr>
          <p:spPr>
            <a:xfrm rot="10800000">
              <a:off x="-115453" y="571460"/>
              <a:ext cx="6308" cy="6308"/>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8" name="Google Shape;58;p8"/>
            <p:cNvSpPr/>
            <p:nvPr/>
          </p:nvSpPr>
          <p:spPr>
            <a:xfrm rot="10800000">
              <a:off x="-115453" y="526887"/>
              <a:ext cx="6308" cy="6308"/>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59" name="Google Shape;59;p8"/>
            <p:cNvSpPr/>
            <p:nvPr/>
          </p:nvSpPr>
          <p:spPr>
            <a:xfrm rot="10800000">
              <a:off x="-115453" y="482104"/>
              <a:ext cx="6308" cy="6308"/>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0" name="Google Shape;60;p8"/>
            <p:cNvSpPr/>
            <p:nvPr/>
          </p:nvSpPr>
          <p:spPr>
            <a:xfrm rot="10800000">
              <a:off x="-115453" y="437531"/>
              <a:ext cx="6308" cy="6308"/>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1" name="Google Shape;61;p8"/>
            <p:cNvSpPr/>
            <p:nvPr/>
          </p:nvSpPr>
          <p:spPr>
            <a:xfrm rot="10800000">
              <a:off x="-115453" y="392958"/>
              <a:ext cx="6308" cy="6308"/>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2" name="Google Shape;62;p8"/>
            <p:cNvSpPr/>
            <p:nvPr/>
          </p:nvSpPr>
          <p:spPr>
            <a:xfrm rot="10800000">
              <a:off x="-115453" y="348385"/>
              <a:ext cx="6308" cy="6308"/>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3" name="Google Shape;63;p8"/>
            <p:cNvSpPr/>
            <p:nvPr/>
          </p:nvSpPr>
          <p:spPr>
            <a:xfrm rot="10800000">
              <a:off x="-115453" y="303601"/>
              <a:ext cx="6308" cy="6308"/>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4" name="Google Shape;64;p8"/>
            <p:cNvSpPr/>
            <p:nvPr/>
          </p:nvSpPr>
          <p:spPr>
            <a:xfrm rot="10800000">
              <a:off x="-70670" y="571671"/>
              <a:ext cx="6308" cy="6308"/>
            </a:xfrm>
            <a:custGeom>
              <a:avLst/>
              <a:gdLst/>
              <a:ahLst/>
              <a:cxnLst/>
              <a:rect l="l" t="t" r="r" b="b"/>
              <a:pathLst>
                <a:path w="28575" h="28575" extrusionOk="0">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5" name="Google Shape;65;p8"/>
            <p:cNvSpPr/>
            <p:nvPr/>
          </p:nvSpPr>
          <p:spPr>
            <a:xfrm rot="10800000">
              <a:off x="-70670" y="527098"/>
              <a:ext cx="6308" cy="6308"/>
            </a:xfrm>
            <a:custGeom>
              <a:avLst/>
              <a:gdLst/>
              <a:ahLst/>
              <a:cxnLst/>
              <a:rect l="l" t="t" r="r" b="b"/>
              <a:pathLst>
                <a:path w="28575" h="28575" extrusionOk="0">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6" name="Google Shape;66;p8"/>
            <p:cNvSpPr/>
            <p:nvPr/>
          </p:nvSpPr>
          <p:spPr>
            <a:xfrm rot="10800000">
              <a:off x="-70670" y="482314"/>
              <a:ext cx="6308" cy="6308"/>
            </a:xfrm>
            <a:custGeom>
              <a:avLst/>
              <a:gdLst/>
              <a:ahLst/>
              <a:cxnLst/>
              <a:rect l="l" t="t" r="r" b="b"/>
              <a:pathLst>
                <a:path w="28575" h="28575" extrusionOk="0">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7" name="Google Shape;67;p8"/>
            <p:cNvSpPr/>
            <p:nvPr/>
          </p:nvSpPr>
          <p:spPr>
            <a:xfrm rot="10800000">
              <a:off x="-70670" y="437741"/>
              <a:ext cx="6308" cy="6308"/>
            </a:xfrm>
            <a:custGeom>
              <a:avLst/>
              <a:gdLst/>
              <a:ahLst/>
              <a:cxnLst/>
              <a:rect l="l" t="t" r="r" b="b"/>
              <a:pathLst>
                <a:path w="28575" h="28575" extrusionOk="0">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8" name="Google Shape;68;p8"/>
            <p:cNvSpPr/>
            <p:nvPr/>
          </p:nvSpPr>
          <p:spPr>
            <a:xfrm rot="10800000">
              <a:off x="-70670" y="393168"/>
              <a:ext cx="6308" cy="6308"/>
            </a:xfrm>
            <a:custGeom>
              <a:avLst/>
              <a:gdLst/>
              <a:ahLst/>
              <a:cxnLst/>
              <a:rect l="l" t="t" r="r" b="b"/>
              <a:pathLst>
                <a:path w="28575" h="28575" extrusionOk="0">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69" name="Google Shape;69;p8"/>
            <p:cNvSpPr/>
            <p:nvPr/>
          </p:nvSpPr>
          <p:spPr>
            <a:xfrm rot="10800000">
              <a:off x="-70670" y="348595"/>
              <a:ext cx="6308" cy="6308"/>
            </a:xfrm>
            <a:custGeom>
              <a:avLst/>
              <a:gdLst/>
              <a:ahLst/>
              <a:cxnLst/>
              <a:rect l="l" t="t" r="r" b="b"/>
              <a:pathLst>
                <a:path w="28575" h="28575" extrusionOk="0">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0" name="Google Shape;70;p8"/>
            <p:cNvSpPr/>
            <p:nvPr/>
          </p:nvSpPr>
          <p:spPr>
            <a:xfrm rot="10800000">
              <a:off x="-70670" y="303812"/>
              <a:ext cx="6308" cy="6308"/>
            </a:xfrm>
            <a:custGeom>
              <a:avLst/>
              <a:gdLst/>
              <a:ahLst/>
              <a:cxnLst/>
              <a:rect l="l" t="t" r="r" b="b"/>
              <a:pathLst>
                <a:path w="28575" h="28575" extrusionOk="0">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1" name="Google Shape;71;p8"/>
            <p:cNvSpPr/>
            <p:nvPr/>
          </p:nvSpPr>
          <p:spPr>
            <a:xfrm rot="10800000">
              <a:off x="-27568" y="569989"/>
              <a:ext cx="8410" cy="8410"/>
            </a:xfrm>
            <a:custGeom>
              <a:avLst/>
              <a:gdLst/>
              <a:ahLst/>
              <a:cxnLst/>
              <a:rect l="l" t="t" r="r" b="b"/>
              <a:pathLst>
                <a:path w="38100" h="38100" extrusionOk="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2" name="Google Shape;72;p8"/>
            <p:cNvSpPr/>
            <p:nvPr/>
          </p:nvSpPr>
          <p:spPr>
            <a:xfrm rot="10800000">
              <a:off x="-27568" y="525416"/>
              <a:ext cx="8410" cy="8410"/>
            </a:xfrm>
            <a:custGeom>
              <a:avLst/>
              <a:gdLst/>
              <a:ahLst/>
              <a:cxnLst/>
              <a:rect l="l" t="t" r="r" b="b"/>
              <a:pathLst>
                <a:path w="38100" h="38100" extrusionOk="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3" name="Google Shape;73;p8"/>
            <p:cNvSpPr/>
            <p:nvPr/>
          </p:nvSpPr>
          <p:spPr>
            <a:xfrm rot="10800000">
              <a:off x="-27568" y="480632"/>
              <a:ext cx="8410" cy="8410"/>
            </a:xfrm>
            <a:custGeom>
              <a:avLst/>
              <a:gdLst/>
              <a:ahLst/>
              <a:cxnLst/>
              <a:rect l="l" t="t" r="r" b="b"/>
              <a:pathLst>
                <a:path w="38100" h="38100" extrusionOk="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4" name="Google Shape;74;p8"/>
            <p:cNvSpPr/>
            <p:nvPr/>
          </p:nvSpPr>
          <p:spPr>
            <a:xfrm rot="10800000">
              <a:off x="-27568" y="436059"/>
              <a:ext cx="8410" cy="8410"/>
            </a:xfrm>
            <a:custGeom>
              <a:avLst/>
              <a:gdLst/>
              <a:ahLst/>
              <a:cxnLst/>
              <a:rect l="l" t="t" r="r" b="b"/>
              <a:pathLst>
                <a:path w="38100" h="38100" extrusionOk="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5" name="Google Shape;75;p8"/>
            <p:cNvSpPr/>
            <p:nvPr/>
          </p:nvSpPr>
          <p:spPr>
            <a:xfrm rot="10800000">
              <a:off x="-27568" y="391486"/>
              <a:ext cx="8410" cy="8410"/>
            </a:xfrm>
            <a:custGeom>
              <a:avLst/>
              <a:gdLst/>
              <a:ahLst/>
              <a:cxnLst/>
              <a:rect l="l" t="t" r="r" b="b"/>
              <a:pathLst>
                <a:path w="38100" h="38100" extrusionOk="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6" name="Google Shape;76;p8"/>
            <p:cNvSpPr/>
            <p:nvPr/>
          </p:nvSpPr>
          <p:spPr>
            <a:xfrm rot="10800000">
              <a:off x="-27568" y="346913"/>
              <a:ext cx="8410" cy="8410"/>
            </a:xfrm>
            <a:custGeom>
              <a:avLst/>
              <a:gdLst/>
              <a:ahLst/>
              <a:cxnLst/>
              <a:rect l="l" t="t" r="r" b="b"/>
              <a:pathLst>
                <a:path w="38100" h="38100" extrusionOk="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7" name="Google Shape;77;p8"/>
            <p:cNvSpPr/>
            <p:nvPr/>
          </p:nvSpPr>
          <p:spPr>
            <a:xfrm rot="10800000">
              <a:off x="-27568" y="302130"/>
              <a:ext cx="8410" cy="8410"/>
            </a:xfrm>
            <a:custGeom>
              <a:avLst/>
              <a:gdLst/>
              <a:ahLst/>
              <a:cxnLst/>
              <a:rect l="l" t="t" r="r" b="b"/>
              <a:pathLst>
                <a:path w="38100" h="38100" extrusionOk="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8" name="Google Shape;78;p8"/>
            <p:cNvSpPr/>
            <p:nvPr/>
          </p:nvSpPr>
          <p:spPr>
            <a:xfrm rot="10800000">
              <a:off x="17425" y="570409"/>
              <a:ext cx="8410" cy="8410"/>
            </a:xfrm>
            <a:custGeom>
              <a:avLst/>
              <a:gdLst/>
              <a:ahLst/>
              <a:cxnLst/>
              <a:rect l="l" t="t" r="r" b="b"/>
              <a:pathLst>
                <a:path w="38100" h="38100" extrusionOk="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79" name="Google Shape;79;p8"/>
            <p:cNvSpPr/>
            <p:nvPr/>
          </p:nvSpPr>
          <p:spPr>
            <a:xfrm rot="10800000">
              <a:off x="17425" y="525836"/>
              <a:ext cx="8410" cy="8410"/>
            </a:xfrm>
            <a:custGeom>
              <a:avLst/>
              <a:gdLst/>
              <a:ahLst/>
              <a:cxnLst/>
              <a:rect l="l" t="t" r="r" b="b"/>
              <a:pathLst>
                <a:path w="38100" h="38100" extrusionOk="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0" name="Google Shape;80;p8"/>
            <p:cNvSpPr/>
            <p:nvPr/>
          </p:nvSpPr>
          <p:spPr>
            <a:xfrm rot="10800000">
              <a:off x="17425" y="481053"/>
              <a:ext cx="8410" cy="8410"/>
            </a:xfrm>
            <a:custGeom>
              <a:avLst/>
              <a:gdLst/>
              <a:ahLst/>
              <a:cxnLst/>
              <a:rect l="l" t="t" r="r" b="b"/>
              <a:pathLst>
                <a:path w="38100" h="38100" extrusionOk="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1" name="Google Shape;81;p8"/>
            <p:cNvSpPr/>
            <p:nvPr/>
          </p:nvSpPr>
          <p:spPr>
            <a:xfrm rot="10800000">
              <a:off x="17425" y="436480"/>
              <a:ext cx="8410" cy="8410"/>
            </a:xfrm>
            <a:custGeom>
              <a:avLst/>
              <a:gdLst/>
              <a:ahLst/>
              <a:cxnLst/>
              <a:rect l="l" t="t" r="r" b="b"/>
              <a:pathLst>
                <a:path w="38100" h="38100" extrusionOk="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2" name="Google Shape;82;p8"/>
            <p:cNvSpPr/>
            <p:nvPr/>
          </p:nvSpPr>
          <p:spPr>
            <a:xfrm rot="10800000">
              <a:off x="17425" y="391906"/>
              <a:ext cx="8410" cy="8410"/>
            </a:xfrm>
            <a:custGeom>
              <a:avLst/>
              <a:gdLst/>
              <a:ahLst/>
              <a:cxnLst/>
              <a:rect l="l" t="t" r="r" b="b"/>
              <a:pathLst>
                <a:path w="38100" h="38100" extrusionOk="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3" name="Google Shape;83;p8"/>
            <p:cNvSpPr/>
            <p:nvPr/>
          </p:nvSpPr>
          <p:spPr>
            <a:xfrm rot="10800000">
              <a:off x="17425" y="347333"/>
              <a:ext cx="8410" cy="8410"/>
            </a:xfrm>
            <a:custGeom>
              <a:avLst/>
              <a:gdLst/>
              <a:ahLst/>
              <a:cxnLst/>
              <a:rect l="l" t="t" r="r" b="b"/>
              <a:pathLst>
                <a:path w="38100" h="38100" extrusionOk="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4" name="Google Shape;84;p8"/>
            <p:cNvSpPr/>
            <p:nvPr/>
          </p:nvSpPr>
          <p:spPr>
            <a:xfrm rot="10800000">
              <a:off x="17425" y="302550"/>
              <a:ext cx="8410" cy="8410"/>
            </a:xfrm>
            <a:custGeom>
              <a:avLst/>
              <a:gdLst/>
              <a:ahLst/>
              <a:cxnLst/>
              <a:rect l="l" t="t" r="r" b="b"/>
              <a:pathLst>
                <a:path w="38100" h="38100" extrusionOk="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5" name="Google Shape;85;p8"/>
            <p:cNvSpPr/>
            <p:nvPr/>
          </p:nvSpPr>
          <p:spPr>
            <a:xfrm rot="10800000">
              <a:off x="60316" y="568727"/>
              <a:ext cx="10513" cy="10513"/>
            </a:xfrm>
            <a:custGeom>
              <a:avLst/>
              <a:gdLst/>
              <a:ahLst/>
              <a:cxnLst/>
              <a:rect l="l" t="t" r="r" b="b"/>
              <a:pathLst>
                <a:path w="47625" h="47625" extrusionOk="0">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6" name="Google Shape;86;p8"/>
            <p:cNvSpPr/>
            <p:nvPr/>
          </p:nvSpPr>
          <p:spPr>
            <a:xfrm rot="10800000">
              <a:off x="60316" y="524154"/>
              <a:ext cx="10513" cy="10513"/>
            </a:xfrm>
            <a:custGeom>
              <a:avLst/>
              <a:gdLst/>
              <a:ahLst/>
              <a:cxnLst/>
              <a:rect l="l" t="t" r="r" b="b"/>
              <a:pathLst>
                <a:path w="47625" h="47625" extrusionOk="0">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7" name="Google Shape;87;p8"/>
            <p:cNvSpPr/>
            <p:nvPr/>
          </p:nvSpPr>
          <p:spPr>
            <a:xfrm rot="10800000">
              <a:off x="60316" y="479371"/>
              <a:ext cx="10513" cy="10513"/>
            </a:xfrm>
            <a:custGeom>
              <a:avLst/>
              <a:gdLst/>
              <a:ahLst/>
              <a:cxnLst/>
              <a:rect l="l" t="t" r="r" b="b"/>
              <a:pathLst>
                <a:path w="47625" h="47625" extrusionOk="0">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8" name="Google Shape;88;p8"/>
            <p:cNvSpPr/>
            <p:nvPr/>
          </p:nvSpPr>
          <p:spPr>
            <a:xfrm rot="10800000">
              <a:off x="60316" y="434798"/>
              <a:ext cx="10513" cy="10513"/>
            </a:xfrm>
            <a:custGeom>
              <a:avLst/>
              <a:gdLst/>
              <a:ahLst/>
              <a:cxnLst/>
              <a:rect l="l" t="t" r="r" b="b"/>
              <a:pathLst>
                <a:path w="47625" h="47625" extrusionOk="0">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89" name="Google Shape;89;p8"/>
            <p:cNvSpPr/>
            <p:nvPr/>
          </p:nvSpPr>
          <p:spPr>
            <a:xfrm rot="10800000">
              <a:off x="60316" y="390224"/>
              <a:ext cx="10513" cy="10513"/>
            </a:xfrm>
            <a:custGeom>
              <a:avLst/>
              <a:gdLst/>
              <a:ahLst/>
              <a:cxnLst/>
              <a:rect l="l" t="t" r="r" b="b"/>
              <a:pathLst>
                <a:path w="47625" h="47625" extrusionOk="0">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0" name="Google Shape;90;p8"/>
            <p:cNvSpPr/>
            <p:nvPr/>
          </p:nvSpPr>
          <p:spPr>
            <a:xfrm rot="10800000">
              <a:off x="60316" y="345651"/>
              <a:ext cx="10513" cy="10513"/>
            </a:xfrm>
            <a:custGeom>
              <a:avLst/>
              <a:gdLst/>
              <a:ahLst/>
              <a:cxnLst/>
              <a:rect l="l" t="t" r="r" b="b"/>
              <a:pathLst>
                <a:path w="47625" h="47625" extrusionOk="0">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1" name="Google Shape;91;p8"/>
            <p:cNvSpPr/>
            <p:nvPr/>
          </p:nvSpPr>
          <p:spPr>
            <a:xfrm rot="10800000">
              <a:off x="60316" y="300868"/>
              <a:ext cx="10513" cy="10513"/>
            </a:xfrm>
            <a:custGeom>
              <a:avLst/>
              <a:gdLst/>
              <a:ahLst/>
              <a:cxnLst/>
              <a:rect l="l" t="t" r="r" b="b"/>
              <a:pathLst>
                <a:path w="47625" h="47625" extrusionOk="0">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2" name="Google Shape;92;p8"/>
            <p:cNvSpPr/>
            <p:nvPr/>
          </p:nvSpPr>
          <p:spPr>
            <a:xfrm rot="10800000">
              <a:off x="105099" y="568937"/>
              <a:ext cx="10513" cy="10513"/>
            </a:xfrm>
            <a:custGeom>
              <a:avLst/>
              <a:gdLst/>
              <a:ahLst/>
              <a:cxnLst/>
              <a:rect l="l" t="t" r="r" b="b"/>
              <a:pathLst>
                <a:path w="47625" h="47625" extrusionOk="0">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3" name="Google Shape;93;p8"/>
            <p:cNvSpPr/>
            <p:nvPr/>
          </p:nvSpPr>
          <p:spPr>
            <a:xfrm rot="10800000">
              <a:off x="105099" y="524364"/>
              <a:ext cx="10513" cy="10513"/>
            </a:xfrm>
            <a:custGeom>
              <a:avLst/>
              <a:gdLst/>
              <a:ahLst/>
              <a:cxnLst/>
              <a:rect l="l" t="t" r="r" b="b"/>
              <a:pathLst>
                <a:path w="47625" h="47625" extrusionOk="0">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4" name="Google Shape;94;p8"/>
            <p:cNvSpPr/>
            <p:nvPr/>
          </p:nvSpPr>
          <p:spPr>
            <a:xfrm rot="10800000">
              <a:off x="105099" y="479581"/>
              <a:ext cx="10513" cy="10513"/>
            </a:xfrm>
            <a:custGeom>
              <a:avLst/>
              <a:gdLst/>
              <a:ahLst/>
              <a:cxnLst/>
              <a:rect l="l" t="t" r="r" b="b"/>
              <a:pathLst>
                <a:path w="47625" h="47625" extrusionOk="0">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5" name="Google Shape;95;p8"/>
            <p:cNvSpPr/>
            <p:nvPr/>
          </p:nvSpPr>
          <p:spPr>
            <a:xfrm rot="10800000">
              <a:off x="105099" y="435008"/>
              <a:ext cx="10513" cy="10513"/>
            </a:xfrm>
            <a:custGeom>
              <a:avLst/>
              <a:gdLst/>
              <a:ahLst/>
              <a:cxnLst/>
              <a:rect l="l" t="t" r="r" b="b"/>
              <a:pathLst>
                <a:path w="47625" h="47625" extrusionOk="0">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6" name="Google Shape;96;p8"/>
            <p:cNvSpPr/>
            <p:nvPr/>
          </p:nvSpPr>
          <p:spPr>
            <a:xfrm rot="10800000">
              <a:off x="105099" y="390435"/>
              <a:ext cx="10513" cy="10513"/>
            </a:xfrm>
            <a:custGeom>
              <a:avLst/>
              <a:gdLst/>
              <a:ahLst/>
              <a:cxnLst/>
              <a:rect l="l" t="t" r="r" b="b"/>
              <a:pathLst>
                <a:path w="47625" h="47625" extrusionOk="0">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7" name="Google Shape;97;p8"/>
            <p:cNvSpPr/>
            <p:nvPr/>
          </p:nvSpPr>
          <p:spPr>
            <a:xfrm rot="10800000">
              <a:off x="105099" y="345862"/>
              <a:ext cx="10513" cy="10513"/>
            </a:xfrm>
            <a:custGeom>
              <a:avLst/>
              <a:gdLst/>
              <a:ahLst/>
              <a:cxnLst/>
              <a:rect l="l" t="t" r="r" b="b"/>
              <a:pathLst>
                <a:path w="47625" h="47625" extrusionOk="0">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8" name="Google Shape;98;p8"/>
            <p:cNvSpPr/>
            <p:nvPr/>
          </p:nvSpPr>
          <p:spPr>
            <a:xfrm rot="10800000">
              <a:off x="105099" y="301078"/>
              <a:ext cx="10513" cy="10513"/>
            </a:xfrm>
            <a:custGeom>
              <a:avLst/>
              <a:gdLst/>
              <a:ahLst/>
              <a:cxnLst/>
              <a:rect l="l" t="t" r="r" b="b"/>
              <a:pathLst>
                <a:path w="47625" h="47625" extrusionOk="0">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99" name="Google Shape;99;p8"/>
            <p:cNvSpPr/>
            <p:nvPr/>
          </p:nvSpPr>
          <p:spPr>
            <a:xfrm rot="10800000">
              <a:off x="150303" y="613931"/>
              <a:ext cx="10513" cy="10513"/>
            </a:xfrm>
            <a:custGeom>
              <a:avLst/>
              <a:gdLst/>
              <a:ahLst/>
              <a:cxnLst/>
              <a:rect l="l" t="t" r="r" b="b"/>
              <a:pathLst>
                <a:path w="47625" h="47625" extrusionOk="0">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00" name="Google Shape;100;p8"/>
            <p:cNvSpPr/>
            <p:nvPr/>
          </p:nvSpPr>
          <p:spPr>
            <a:xfrm rot="10800000">
              <a:off x="150303" y="569358"/>
              <a:ext cx="10513" cy="10513"/>
            </a:xfrm>
            <a:custGeom>
              <a:avLst/>
              <a:gdLst/>
              <a:ahLst/>
              <a:cxnLst/>
              <a:rect l="l" t="t" r="r" b="b"/>
              <a:pathLst>
                <a:path w="47625" h="47625" extrusionOk="0">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01" name="Google Shape;101;p8"/>
            <p:cNvSpPr/>
            <p:nvPr/>
          </p:nvSpPr>
          <p:spPr>
            <a:xfrm rot="10800000">
              <a:off x="150303" y="524785"/>
              <a:ext cx="10513" cy="10513"/>
            </a:xfrm>
            <a:custGeom>
              <a:avLst/>
              <a:gdLst/>
              <a:ahLst/>
              <a:cxnLst/>
              <a:rect l="l" t="t" r="r" b="b"/>
              <a:pathLst>
                <a:path w="47625" h="47625" extrusionOk="0">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02" name="Google Shape;102;p8"/>
            <p:cNvSpPr/>
            <p:nvPr/>
          </p:nvSpPr>
          <p:spPr>
            <a:xfrm rot="10800000">
              <a:off x="150303" y="480002"/>
              <a:ext cx="10513" cy="10513"/>
            </a:xfrm>
            <a:custGeom>
              <a:avLst/>
              <a:gdLst/>
              <a:ahLst/>
              <a:cxnLst/>
              <a:rect l="l" t="t" r="r" b="b"/>
              <a:pathLst>
                <a:path w="47625" h="47625" extrusionOk="0">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03" name="Google Shape;103;p8"/>
            <p:cNvSpPr/>
            <p:nvPr/>
          </p:nvSpPr>
          <p:spPr>
            <a:xfrm rot="10800000">
              <a:off x="150303" y="435428"/>
              <a:ext cx="10513" cy="10513"/>
            </a:xfrm>
            <a:custGeom>
              <a:avLst/>
              <a:gdLst/>
              <a:ahLst/>
              <a:cxnLst/>
              <a:rect l="l" t="t" r="r" b="b"/>
              <a:pathLst>
                <a:path w="47625" h="47625" extrusionOk="0">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04" name="Google Shape;104;p8"/>
            <p:cNvSpPr/>
            <p:nvPr/>
          </p:nvSpPr>
          <p:spPr>
            <a:xfrm rot="10800000">
              <a:off x="150303" y="390855"/>
              <a:ext cx="10513" cy="10513"/>
            </a:xfrm>
            <a:custGeom>
              <a:avLst/>
              <a:gdLst/>
              <a:ahLst/>
              <a:cxnLst/>
              <a:rect l="l" t="t" r="r" b="b"/>
              <a:pathLst>
                <a:path w="47625" h="47625" extrusionOk="0">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05" name="Google Shape;105;p8"/>
            <p:cNvSpPr/>
            <p:nvPr/>
          </p:nvSpPr>
          <p:spPr>
            <a:xfrm rot="10800000">
              <a:off x="150303" y="346282"/>
              <a:ext cx="10513" cy="10513"/>
            </a:xfrm>
            <a:custGeom>
              <a:avLst/>
              <a:gdLst/>
              <a:ahLst/>
              <a:cxnLst/>
              <a:rect l="l" t="t" r="r" b="b"/>
              <a:pathLst>
                <a:path w="47625" h="47625" extrusionOk="0">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06" name="Google Shape;106;p8"/>
            <p:cNvSpPr/>
            <p:nvPr/>
          </p:nvSpPr>
          <p:spPr>
            <a:xfrm rot="10800000">
              <a:off x="150303" y="301499"/>
              <a:ext cx="10513" cy="10513"/>
            </a:xfrm>
            <a:custGeom>
              <a:avLst/>
              <a:gdLst/>
              <a:ahLst/>
              <a:cxnLst/>
              <a:rect l="l" t="t" r="r" b="b"/>
              <a:pathLst>
                <a:path w="47625" h="47625" extrusionOk="0">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07" name="Google Shape;107;p8"/>
            <p:cNvSpPr/>
            <p:nvPr/>
          </p:nvSpPr>
          <p:spPr>
            <a:xfrm rot="10800000">
              <a:off x="193194" y="612249"/>
              <a:ext cx="12615" cy="12615"/>
            </a:xfrm>
            <a:custGeom>
              <a:avLst/>
              <a:gdLst/>
              <a:ahLst/>
              <a:cxnLst/>
              <a:rect l="l" t="t" r="r" b="b"/>
              <a:pathLst>
                <a:path w="57150" h="57150" extrusionOk="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08" name="Google Shape;108;p8"/>
            <p:cNvSpPr/>
            <p:nvPr/>
          </p:nvSpPr>
          <p:spPr>
            <a:xfrm rot="10800000">
              <a:off x="193194" y="567676"/>
              <a:ext cx="12615" cy="12615"/>
            </a:xfrm>
            <a:custGeom>
              <a:avLst/>
              <a:gdLst/>
              <a:ahLst/>
              <a:cxnLst/>
              <a:rect l="l" t="t" r="r" b="b"/>
              <a:pathLst>
                <a:path w="57150" h="57150" extrusionOk="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09" name="Google Shape;109;p8"/>
            <p:cNvSpPr/>
            <p:nvPr/>
          </p:nvSpPr>
          <p:spPr>
            <a:xfrm rot="10800000">
              <a:off x="193194" y="523103"/>
              <a:ext cx="12615" cy="12615"/>
            </a:xfrm>
            <a:custGeom>
              <a:avLst/>
              <a:gdLst/>
              <a:ahLst/>
              <a:cxnLst/>
              <a:rect l="l" t="t" r="r" b="b"/>
              <a:pathLst>
                <a:path w="57150" h="57150" extrusionOk="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10" name="Google Shape;110;p8"/>
            <p:cNvSpPr/>
            <p:nvPr/>
          </p:nvSpPr>
          <p:spPr>
            <a:xfrm rot="10800000">
              <a:off x="193194" y="478320"/>
              <a:ext cx="12615" cy="12615"/>
            </a:xfrm>
            <a:custGeom>
              <a:avLst/>
              <a:gdLst/>
              <a:ahLst/>
              <a:cxnLst/>
              <a:rect l="l" t="t" r="r" b="b"/>
              <a:pathLst>
                <a:path w="57150" h="57150" extrusionOk="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11" name="Google Shape;111;p8"/>
            <p:cNvSpPr/>
            <p:nvPr/>
          </p:nvSpPr>
          <p:spPr>
            <a:xfrm rot="10800000">
              <a:off x="193194" y="433746"/>
              <a:ext cx="12615" cy="12615"/>
            </a:xfrm>
            <a:custGeom>
              <a:avLst/>
              <a:gdLst/>
              <a:ahLst/>
              <a:cxnLst/>
              <a:rect l="l" t="t" r="r" b="b"/>
              <a:pathLst>
                <a:path w="57150" h="57150" extrusionOk="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12" name="Google Shape;112;p8"/>
            <p:cNvSpPr/>
            <p:nvPr/>
          </p:nvSpPr>
          <p:spPr>
            <a:xfrm rot="10800000">
              <a:off x="193194" y="389173"/>
              <a:ext cx="12615" cy="12615"/>
            </a:xfrm>
            <a:custGeom>
              <a:avLst/>
              <a:gdLst/>
              <a:ahLst/>
              <a:cxnLst/>
              <a:rect l="l" t="t" r="r" b="b"/>
              <a:pathLst>
                <a:path w="57150" h="57150" extrusionOk="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13" name="Google Shape;113;p8"/>
            <p:cNvSpPr/>
            <p:nvPr/>
          </p:nvSpPr>
          <p:spPr>
            <a:xfrm rot="10800000">
              <a:off x="193194" y="344600"/>
              <a:ext cx="12615" cy="12615"/>
            </a:xfrm>
            <a:custGeom>
              <a:avLst/>
              <a:gdLst/>
              <a:ahLst/>
              <a:cxnLst/>
              <a:rect l="l" t="t" r="r" b="b"/>
              <a:pathLst>
                <a:path w="57150" h="57150" extrusionOk="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14" name="Google Shape;114;p8"/>
            <p:cNvSpPr/>
            <p:nvPr/>
          </p:nvSpPr>
          <p:spPr>
            <a:xfrm rot="10800000">
              <a:off x="193194" y="299817"/>
              <a:ext cx="12615" cy="12615"/>
            </a:xfrm>
            <a:custGeom>
              <a:avLst/>
              <a:gdLst/>
              <a:ahLst/>
              <a:cxnLst/>
              <a:rect l="l" t="t" r="r" b="b"/>
              <a:pathLst>
                <a:path w="57150" h="57150" extrusionOk="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15" name="Google Shape;115;p8"/>
            <p:cNvSpPr/>
            <p:nvPr/>
          </p:nvSpPr>
          <p:spPr>
            <a:xfrm rot="10800000">
              <a:off x="237978" y="612459"/>
              <a:ext cx="12615" cy="12615"/>
            </a:xfrm>
            <a:custGeom>
              <a:avLst/>
              <a:gdLst/>
              <a:ahLst/>
              <a:cxnLst/>
              <a:rect l="l" t="t" r="r" b="b"/>
              <a:pathLst>
                <a:path w="57150" h="57150" extrusionOk="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16" name="Google Shape;116;p8"/>
            <p:cNvSpPr/>
            <p:nvPr/>
          </p:nvSpPr>
          <p:spPr>
            <a:xfrm rot="10800000">
              <a:off x="237978" y="567886"/>
              <a:ext cx="12615" cy="12615"/>
            </a:xfrm>
            <a:custGeom>
              <a:avLst/>
              <a:gdLst/>
              <a:ahLst/>
              <a:cxnLst/>
              <a:rect l="l" t="t" r="r" b="b"/>
              <a:pathLst>
                <a:path w="57150" h="57150" extrusionOk="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17" name="Google Shape;117;p8"/>
            <p:cNvSpPr/>
            <p:nvPr/>
          </p:nvSpPr>
          <p:spPr>
            <a:xfrm rot="10800000">
              <a:off x="237978" y="523313"/>
              <a:ext cx="12615" cy="12615"/>
            </a:xfrm>
            <a:custGeom>
              <a:avLst/>
              <a:gdLst/>
              <a:ahLst/>
              <a:cxnLst/>
              <a:rect l="l" t="t" r="r" b="b"/>
              <a:pathLst>
                <a:path w="57150" h="57150" extrusionOk="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18" name="Google Shape;118;p8"/>
            <p:cNvSpPr/>
            <p:nvPr/>
          </p:nvSpPr>
          <p:spPr>
            <a:xfrm rot="10800000">
              <a:off x="237978" y="478530"/>
              <a:ext cx="12615" cy="12615"/>
            </a:xfrm>
            <a:custGeom>
              <a:avLst/>
              <a:gdLst/>
              <a:ahLst/>
              <a:cxnLst/>
              <a:rect l="l" t="t" r="r" b="b"/>
              <a:pathLst>
                <a:path w="57150" h="57150" extrusionOk="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19" name="Google Shape;119;p8"/>
            <p:cNvSpPr/>
            <p:nvPr/>
          </p:nvSpPr>
          <p:spPr>
            <a:xfrm rot="10800000">
              <a:off x="237978" y="433957"/>
              <a:ext cx="12615" cy="12615"/>
            </a:xfrm>
            <a:custGeom>
              <a:avLst/>
              <a:gdLst/>
              <a:ahLst/>
              <a:cxnLst/>
              <a:rect l="l" t="t" r="r" b="b"/>
              <a:pathLst>
                <a:path w="57150" h="57150" extrusionOk="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20" name="Google Shape;120;p8"/>
            <p:cNvSpPr/>
            <p:nvPr/>
          </p:nvSpPr>
          <p:spPr>
            <a:xfrm rot="10800000">
              <a:off x="237978" y="389383"/>
              <a:ext cx="12615" cy="12615"/>
            </a:xfrm>
            <a:custGeom>
              <a:avLst/>
              <a:gdLst/>
              <a:ahLst/>
              <a:cxnLst/>
              <a:rect l="l" t="t" r="r" b="b"/>
              <a:pathLst>
                <a:path w="57150" h="57150" extrusionOk="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21" name="Google Shape;121;p8"/>
            <p:cNvSpPr/>
            <p:nvPr/>
          </p:nvSpPr>
          <p:spPr>
            <a:xfrm rot="10800000">
              <a:off x="237978" y="344810"/>
              <a:ext cx="12615" cy="12615"/>
            </a:xfrm>
            <a:custGeom>
              <a:avLst/>
              <a:gdLst/>
              <a:ahLst/>
              <a:cxnLst/>
              <a:rect l="l" t="t" r="r" b="b"/>
              <a:pathLst>
                <a:path w="57150" h="57150" extrusionOk="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22" name="Google Shape;122;p8"/>
            <p:cNvSpPr/>
            <p:nvPr/>
          </p:nvSpPr>
          <p:spPr>
            <a:xfrm rot="10800000">
              <a:off x="237978" y="300027"/>
              <a:ext cx="12615" cy="12615"/>
            </a:xfrm>
            <a:custGeom>
              <a:avLst/>
              <a:gdLst/>
              <a:ahLst/>
              <a:cxnLst/>
              <a:rect l="l" t="t" r="r" b="b"/>
              <a:pathLst>
                <a:path w="57150" h="57150" extrusionOk="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23" name="Google Shape;123;p8"/>
            <p:cNvSpPr/>
            <p:nvPr/>
          </p:nvSpPr>
          <p:spPr>
            <a:xfrm rot="10800000">
              <a:off x="282971" y="612880"/>
              <a:ext cx="12615" cy="12615"/>
            </a:xfrm>
            <a:custGeom>
              <a:avLst/>
              <a:gdLst/>
              <a:ahLst/>
              <a:cxnLst/>
              <a:rect l="l" t="t" r="r" b="b"/>
              <a:pathLst>
                <a:path w="57150" h="57150" extrusionOk="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24" name="Google Shape;124;p8"/>
            <p:cNvSpPr/>
            <p:nvPr/>
          </p:nvSpPr>
          <p:spPr>
            <a:xfrm rot="10800000">
              <a:off x="282971" y="568307"/>
              <a:ext cx="12615" cy="12615"/>
            </a:xfrm>
            <a:custGeom>
              <a:avLst/>
              <a:gdLst/>
              <a:ahLst/>
              <a:cxnLst/>
              <a:rect l="l" t="t" r="r" b="b"/>
              <a:pathLst>
                <a:path w="57150" h="57150" extrusionOk="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25" name="Google Shape;125;p8"/>
            <p:cNvSpPr/>
            <p:nvPr/>
          </p:nvSpPr>
          <p:spPr>
            <a:xfrm rot="10800000">
              <a:off x="282971" y="523734"/>
              <a:ext cx="12615" cy="12615"/>
            </a:xfrm>
            <a:custGeom>
              <a:avLst/>
              <a:gdLst/>
              <a:ahLst/>
              <a:cxnLst/>
              <a:rect l="l" t="t" r="r" b="b"/>
              <a:pathLst>
                <a:path w="57150" h="57150" extrusionOk="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26" name="Google Shape;126;p8"/>
            <p:cNvSpPr/>
            <p:nvPr/>
          </p:nvSpPr>
          <p:spPr>
            <a:xfrm rot="10800000">
              <a:off x="282971" y="478950"/>
              <a:ext cx="12615" cy="12615"/>
            </a:xfrm>
            <a:custGeom>
              <a:avLst/>
              <a:gdLst/>
              <a:ahLst/>
              <a:cxnLst/>
              <a:rect l="l" t="t" r="r" b="b"/>
              <a:pathLst>
                <a:path w="57150" h="57150" extrusionOk="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27" name="Google Shape;127;p8"/>
            <p:cNvSpPr/>
            <p:nvPr/>
          </p:nvSpPr>
          <p:spPr>
            <a:xfrm rot="10800000">
              <a:off x="282971" y="434377"/>
              <a:ext cx="12615" cy="12615"/>
            </a:xfrm>
            <a:custGeom>
              <a:avLst/>
              <a:gdLst/>
              <a:ahLst/>
              <a:cxnLst/>
              <a:rect l="l" t="t" r="r" b="b"/>
              <a:pathLst>
                <a:path w="57150" h="57150" extrusionOk="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28" name="Google Shape;128;p8"/>
            <p:cNvSpPr/>
            <p:nvPr/>
          </p:nvSpPr>
          <p:spPr>
            <a:xfrm rot="10800000">
              <a:off x="282971" y="389804"/>
              <a:ext cx="12615" cy="12615"/>
            </a:xfrm>
            <a:custGeom>
              <a:avLst/>
              <a:gdLst/>
              <a:ahLst/>
              <a:cxnLst/>
              <a:rect l="l" t="t" r="r" b="b"/>
              <a:pathLst>
                <a:path w="57150" h="57150" extrusionOk="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29" name="Google Shape;129;p8"/>
            <p:cNvSpPr/>
            <p:nvPr/>
          </p:nvSpPr>
          <p:spPr>
            <a:xfrm rot="10800000">
              <a:off x="282971" y="345231"/>
              <a:ext cx="12615" cy="12615"/>
            </a:xfrm>
            <a:custGeom>
              <a:avLst/>
              <a:gdLst/>
              <a:ahLst/>
              <a:cxnLst/>
              <a:rect l="l" t="t" r="r" b="b"/>
              <a:pathLst>
                <a:path w="57150" h="57150" extrusionOk="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30" name="Google Shape;130;p8"/>
            <p:cNvSpPr/>
            <p:nvPr/>
          </p:nvSpPr>
          <p:spPr>
            <a:xfrm rot="10800000">
              <a:off x="282971" y="300448"/>
              <a:ext cx="12615" cy="12615"/>
            </a:xfrm>
            <a:custGeom>
              <a:avLst/>
              <a:gdLst/>
              <a:ahLst/>
              <a:cxnLst/>
              <a:rect l="l" t="t" r="r" b="b"/>
              <a:pathLst>
                <a:path w="57150" h="57150" extrusionOk="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31" name="Google Shape;131;p8"/>
            <p:cNvSpPr/>
            <p:nvPr/>
          </p:nvSpPr>
          <p:spPr>
            <a:xfrm rot="10800000">
              <a:off x="326073" y="611198"/>
              <a:ext cx="14718" cy="14718"/>
            </a:xfrm>
            <a:custGeom>
              <a:avLst/>
              <a:gdLst/>
              <a:ahLst/>
              <a:cxnLst/>
              <a:rect l="l" t="t" r="r" b="b"/>
              <a:pathLst>
                <a:path w="66675" h="66675" extrusionOk="0">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32" name="Google Shape;132;p8"/>
            <p:cNvSpPr/>
            <p:nvPr/>
          </p:nvSpPr>
          <p:spPr>
            <a:xfrm rot="10800000">
              <a:off x="326073" y="566625"/>
              <a:ext cx="14718" cy="14718"/>
            </a:xfrm>
            <a:custGeom>
              <a:avLst/>
              <a:gdLst/>
              <a:ahLst/>
              <a:cxnLst/>
              <a:rect l="l" t="t" r="r" b="b"/>
              <a:pathLst>
                <a:path w="66675" h="66675" extrusionOk="0">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33" name="Google Shape;133;p8"/>
            <p:cNvSpPr/>
            <p:nvPr/>
          </p:nvSpPr>
          <p:spPr>
            <a:xfrm rot="10800000">
              <a:off x="326073" y="522052"/>
              <a:ext cx="14718" cy="14718"/>
            </a:xfrm>
            <a:custGeom>
              <a:avLst/>
              <a:gdLst/>
              <a:ahLst/>
              <a:cxnLst/>
              <a:rect l="l" t="t" r="r" b="b"/>
              <a:pathLst>
                <a:path w="66675" h="66675" extrusionOk="0">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34" name="Google Shape;134;p8"/>
            <p:cNvSpPr/>
            <p:nvPr/>
          </p:nvSpPr>
          <p:spPr>
            <a:xfrm rot="10800000">
              <a:off x="326073" y="477268"/>
              <a:ext cx="14718" cy="14718"/>
            </a:xfrm>
            <a:custGeom>
              <a:avLst/>
              <a:gdLst/>
              <a:ahLst/>
              <a:cxnLst/>
              <a:rect l="l" t="t" r="r" b="b"/>
              <a:pathLst>
                <a:path w="66675" h="66675" extrusionOk="0">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35" name="Google Shape;135;p8"/>
            <p:cNvSpPr/>
            <p:nvPr/>
          </p:nvSpPr>
          <p:spPr>
            <a:xfrm rot="10800000">
              <a:off x="326073" y="432695"/>
              <a:ext cx="14718" cy="14718"/>
            </a:xfrm>
            <a:custGeom>
              <a:avLst/>
              <a:gdLst/>
              <a:ahLst/>
              <a:cxnLst/>
              <a:rect l="l" t="t" r="r" b="b"/>
              <a:pathLst>
                <a:path w="66675" h="66675" extrusionOk="0">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36" name="Google Shape;136;p8"/>
            <p:cNvSpPr/>
            <p:nvPr/>
          </p:nvSpPr>
          <p:spPr>
            <a:xfrm rot="10800000">
              <a:off x="326073" y="388122"/>
              <a:ext cx="14718" cy="14718"/>
            </a:xfrm>
            <a:custGeom>
              <a:avLst/>
              <a:gdLst/>
              <a:ahLst/>
              <a:cxnLst/>
              <a:rect l="l" t="t" r="r" b="b"/>
              <a:pathLst>
                <a:path w="66675" h="66675" extrusionOk="0">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37" name="Google Shape;137;p8"/>
            <p:cNvSpPr/>
            <p:nvPr/>
          </p:nvSpPr>
          <p:spPr>
            <a:xfrm rot="10800000">
              <a:off x="326073" y="343549"/>
              <a:ext cx="14718" cy="14718"/>
            </a:xfrm>
            <a:custGeom>
              <a:avLst/>
              <a:gdLst/>
              <a:ahLst/>
              <a:cxnLst/>
              <a:rect l="l" t="t" r="r" b="b"/>
              <a:pathLst>
                <a:path w="66675" h="66675" extrusionOk="0">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38" name="Google Shape;138;p8"/>
            <p:cNvSpPr/>
            <p:nvPr/>
          </p:nvSpPr>
          <p:spPr>
            <a:xfrm rot="10800000">
              <a:off x="326073" y="298766"/>
              <a:ext cx="14718" cy="14718"/>
            </a:xfrm>
            <a:custGeom>
              <a:avLst/>
              <a:gdLst/>
              <a:ahLst/>
              <a:cxnLst/>
              <a:rect l="l" t="t" r="r" b="b"/>
              <a:pathLst>
                <a:path w="66675" h="66675" extrusionOk="0">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39" name="Google Shape;139;p8"/>
            <p:cNvSpPr/>
            <p:nvPr/>
          </p:nvSpPr>
          <p:spPr>
            <a:xfrm rot="10800000">
              <a:off x="370856" y="655981"/>
              <a:ext cx="14718" cy="14718"/>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40" name="Google Shape;140;p8"/>
            <p:cNvSpPr/>
            <p:nvPr/>
          </p:nvSpPr>
          <p:spPr>
            <a:xfrm rot="10800000">
              <a:off x="370856" y="611408"/>
              <a:ext cx="14718" cy="14718"/>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41" name="Google Shape;141;p8"/>
            <p:cNvSpPr/>
            <p:nvPr/>
          </p:nvSpPr>
          <p:spPr>
            <a:xfrm rot="10800000">
              <a:off x="370856" y="566835"/>
              <a:ext cx="14718" cy="14718"/>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42" name="Google Shape;142;p8"/>
            <p:cNvSpPr/>
            <p:nvPr/>
          </p:nvSpPr>
          <p:spPr>
            <a:xfrm rot="10800000">
              <a:off x="370856" y="522262"/>
              <a:ext cx="14718" cy="14718"/>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43" name="Google Shape;143;p8"/>
            <p:cNvSpPr/>
            <p:nvPr/>
          </p:nvSpPr>
          <p:spPr>
            <a:xfrm rot="10800000">
              <a:off x="370856" y="477479"/>
              <a:ext cx="14718" cy="14718"/>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44" name="Google Shape;144;p8"/>
            <p:cNvSpPr/>
            <p:nvPr/>
          </p:nvSpPr>
          <p:spPr>
            <a:xfrm rot="10800000">
              <a:off x="370856" y="432905"/>
              <a:ext cx="14718" cy="14718"/>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45" name="Google Shape;145;p8"/>
            <p:cNvSpPr/>
            <p:nvPr/>
          </p:nvSpPr>
          <p:spPr>
            <a:xfrm rot="10800000">
              <a:off x="370856" y="388332"/>
              <a:ext cx="14718" cy="14718"/>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46" name="Google Shape;146;p8"/>
            <p:cNvSpPr/>
            <p:nvPr/>
          </p:nvSpPr>
          <p:spPr>
            <a:xfrm rot="10800000">
              <a:off x="370856" y="343759"/>
              <a:ext cx="14718" cy="14718"/>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47" name="Google Shape;147;p8"/>
            <p:cNvSpPr/>
            <p:nvPr/>
          </p:nvSpPr>
          <p:spPr>
            <a:xfrm rot="10800000">
              <a:off x="370856" y="298976"/>
              <a:ext cx="14718" cy="14718"/>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48" name="Google Shape;148;p8"/>
            <p:cNvSpPr/>
            <p:nvPr/>
          </p:nvSpPr>
          <p:spPr>
            <a:xfrm rot="10800000">
              <a:off x="415849" y="656402"/>
              <a:ext cx="14718" cy="14718"/>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49" name="Google Shape;149;p8"/>
            <p:cNvSpPr/>
            <p:nvPr/>
          </p:nvSpPr>
          <p:spPr>
            <a:xfrm rot="10800000">
              <a:off x="415849" y="611828"/>
              <a:ext cx="14718" cy="14718"/>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50" name="Google Shape;150;p8"/>
            <p:cNvSpPr/>
            <p:nvPr/>
          </p:nvSpPr>
          <p:spPr>
            <a:xfrm rot="10800000">
              <a:off x="415849" y="567255"/>
              <a:ext cx="14718" cy="14718"/>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51" name="Google Shape;151;p8"/>
            <p:cNvSpPr/>
            <p:nvPr/>
          </p:nvSpPr>
          <p:spPr>
            <a:xfrm rot="10800000">
              <a:off x="415849" y="522682"/>
              <a:ext cx="14718" cy="14718"/>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52" name="Google Shape;152;p8"/>
            <p:cNvSpPr/>
            <p:nvPr/>
          </p:nvSpPr>
          <p:spPr>
            <a:xfrm rot="10800000">
              <a:off x="415849" y="477899"/>
              <a:ext cx="14718" cy="14718"/>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53" name="Google Shape;153;p8"/>
            <p:cNvSpPr/>
            <p:nvPr/>
          </p:nvSpPr>
          <p:spPr>
            <a:xfrm rot="10800000">
              <a:off x="415849" y="433326"/>
              <a:ext cx="14718" cy="14718"/>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54" name="Google Shape;154;p8"/>
            <p:cNvSpPr/>
            <p:nvPr/>
          </p:nvSpPr>
          <p:spPr>
            <a:xfrm rot="10800000">
              <a:off x="415849" y="388753"/>
              <a:ext cx="14718" cy="14718"/>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55" name="Google Shape;155;p8"/>
            <p:cNvSpPr/>
            <p:nvPr/>
          </p:nvSpPr>
          <p:spPr>
            <a:xfrm rot="10800000">
              <a:off x="415849" y="344180"/>
              <a:ext cx="14718" cy="14718"/>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56" name="Google Shape;156;p8"/>
            <p:cNvSpPr/>
            <p:nvPr/>
          </p:nvSpPr>
          <p:spPr>
            <a:xfrm rot="10800000">
              <a:off x="415849" y="299396"/>
              <a:ext cx="14718" cy="14718"/>
            </a:xfrm>
            <a:custGeom>
              <a:avLst/>
              <a:gdLst/>
              <a:ahLst/>
              <a:cxnLst/>
              <a:rect l="l" t="t" r="r" b="b"/>
              <a:pathLst>
                <a:path w="66675" h="66675" extrusionOk="0">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57" name="Google Shape;157;p8"/>
            <p:cNvSpPr/>
            <p:nvPr/>
          </p:nvSpPr>
          <p:spPr>
            <a:xfrm rot="10800000">
              <a:off x="458951" y="654930"/>
              <a:ext cx="16820" cy="16820"/>
            </a:xfrm>
            <a:custGeom>
              <a:avLst/>
              <a:gdLst/>
              <a:ahLst/>
              <a:cxnLst/>
              <a:rect l="l" t="t" r="r" b="b"/>
              <a:pathLst>
                <a:path w="76200" h="76200" extrusionOk="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58" name="Google Shape;158;p8"/>
            <p:cNvSpPr/>
            <p:nvPr/>
          </p:nvSpPr>
          <p:spPr>
            <a:xfrm rot="10800000">
              <a:off x="458951" y="610357"/>
              <a:ext cx="16820" cy="16820"/>
            </a:xfrm>
            <a:custGeom>
              <a:avLst/>
              <a:gdLst/>
              <a:ahLst/>
              <a:cxnLst/>
              <a:rect l="l" t="t" r="r" b="b"/>
              <a:pathLst>
                <a:path w="76200" h="76200" extrusionOk="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59" name="Google Shape;159;p8"/>
            <p:cNvSpPr/>
            <p:nvPr/>
          </p:nvSpPr>
          <p:spPr>
            <a:xfrm rot="10800000">
              <a:off x="458951" y="565784"/>
              <a:ext cx="16820" cy="16820"/>
            </a:xfrm>
            <a:custGeom>
              <a:avLst/>
              <a:gdLst/>
              <a:ahLst/>
              <a:cxnLst/>
              <a:rect l="l" t="t" r="r" b="b"/>
              <a:pathLst>
                <a:path w="76200" h="76200" extrusionOk="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60" name="Google Shape;160;p8"/>
            <p:cNvSpPr/>
            <p:nvPr/>
          </p:nvSpPr>
          <p:spPr>
            <a:xfrm rot="10800000">
              <a:off x="458951" y="521211"/>
              <a:ext cx="16820" cy="16820"/>
            </a:xfrm>
            <a:custGeom>
              <a:avLst/>
              <a:gdLst/>
              <a:ahLst/>
              <a:cxnLst/>
              <a:rect l="l" t="t" r="r" b="b"/>
              <a:pathLst>
                <a:path w="76200" h="76200" extrusionOk="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61" name="Google Shape;161;p8"/>
            <p:cNvSpPr/>
            <p:nvPr/>
          </p:nvSpPr>
          <p:spPr>
            <a:xfrm rot="10800000">
              <a:off x="458951" y="476427"/>
              <a:ext cx="16820" cy="16820"/>
            </a:xfrm>
            <a:custGeom>
              <a:avLst/>
              <a:gdLst/>
              <a:ahLst/>
              <a:cxnLst/>
              <a:rect l="l" t="t" r="r" b="b"/>
              <a:pathLst>
                <a:path w="76200" h="76200" extrusionOk="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62" name="Google Shape;162;p8"/>
            <p:cNvSpPr/>
            <p:nvPr/>
          </p:nvSpPr>
          <p:spPr>
            <a:xfrm rot="10800000">
              <a:off x="458951" y="431854"/>
              <a:ext cx="16820" cy="16820"/>
            </a:xfrm>
            <a:custGeom>
              <a:avLst/>
              <a:gdLst/>
              <a:ahLst/>
              <a:cxnLst/>
              <a:rect l="l" t="t" r="r" b="b"/>
              <a:pathLst>
                <a:path w="76200" h="76200" extrusionOk="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63" name="Google Shape;163;p8"/>
            <p:cNvSpPr/>
            <p:nvPr/>
          </p:nvSpPr>
          <p:spPr>
            <a:xfrm rot="10800000">
              <a:off x="458951" y="387281"/>
              <a:ext cx="16820" cy="16820"/>
            </a:xfrm>
            <a:custGeom>
              <a:avLst/>
              <a:gdLst/>
              <a:ahLst/>
              <a:cxnLst/>
              <a:rect l="l" t="t" r="r" b="b"/>
              <a:pathLst>
                <a:path w="76200" h="76200" extrusionOk="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64" name="Google Shape;164;p8"/>
            <p:cNvSpPr/>
            <p:nvPr/>
          </p:nvSpPr>
          <p:spPr>
            <a:xfrm rot="10800000">
              <a:off x="458951" y="342708"/>
              <a:ext cx="16820" cy="16820"/>
            </a:xfrm>
            <a:custGeom>
              <a:avLst/>
              <a:gdLst/>
              <a:ahLst/>
              <a:cxnLst/>
              <a:rect l="l" t="t" r="r" b="b"/>
              <a:pathLst>
                <a:path w="76200" h="76200" extrusionOk="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65" name="Google Shape;165;p8"/>
            <p:cNvSpPr/>
            <p:nvPr/>
          </p:nvSpPr>
          <p:spPr>
            <a:xfrm rot="10800000">
              <a:off x="458951" y="297925"/>
              <a:ext cx="16820" cy="16820"/>
            </a:xfrm>
            <a:custGeom>
              <a:avLst/>
              <a:gdLst/>
              <a:ahLst/>
              <a:cxnLst/>
              <a:rect l="l" t="t" r="r" b="b"/>
              <a:pathLst>
                <a:path w="76200" h="76200" extrusionOk="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66" name="Google Shape;166;p8"/>
            <p:cNvSpPr/>
            <p:nvPr/>
          </p:nvSpPr>
          <p:spPr>
            <a:xfrm rot="10800000">
              <a:off x="503944" y="655140"/>
              <a:ext cx="16820" cy="16820"/>
            </a:xfrm>
            <a:custGeom>
              <a:avLst/>
              <a:gdLst/>
              <a:ahLst/>
              <a:cxnLst/>
              <a:rect l="l" t="t" r="r" b="b"/>
              <a:pathLst>
                <a:path w="76200" h="76200" extrusionOk="0">
                  <a:moveTo>
                    <a:pt x="7144" y="40481"/>
                  </a:moveTo>
                  <a:cubicBezTo>
                    <a:pt x="7144" y="59531"/>
                    <a:pt x="22384" y="73819"/>
                    <a:pt x="40481" y="73819"/>
                  </a:cubicBezTo>
                  <a:cubicBezTo>
                    <a:pt x="58579" y="73819"/>
                    <a:pt x="73819" y="58579"/>
                    <a:pt x="73819" y="40481"/>
                  </a:cubicBezTo>
                  <a:cubicBezTo>
                    <a:pt x="73819" y="22384"/>
                    <a:pt x="58579" y="7144"/>
                    <a:pt x="40481" y="7144"/>
                  </a:cubicBezTo>
                  <a:cubicBezTo>
                    <a:pt x="22384" y="7144"/>
                    <a:pt x="7144" y="21431"/>
                    <a:pt x="7144"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67" name="Google Shape;167;p8"/>
            <p:cNvSpPr/>
            <p:nvPr/>
          </p:nvSpPr>
          <p:spPr>
            <a:xfrm rot="10800000">
              <a:off x="503734" y="610567"/>
              <a:ext cx="16820" cy="16820"/>
            </a:xfrm>
            <a:custGeom>
              <a:avLst/>
              <a:gdLst/>
              <a:ahLst/>
              <a:cxnLst/>
              <a:rect l="l" t="t" r="r" b="b"/>
              <a:pathLst>
                <a:path w="76200" h="76200" extrusionOk="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68" name="Google Shape;168;p8"/>
            <p:cNvSpPr/>
            <p:nvPr/>
          </p:nvSpPr>
          <p:spPr>
            <a:xfrm rot="10800000">
              <a:off x="503734" y="565994"/>
              <a:ext cx="16820" cy="16820"/>
            </a:xfrm>
            <a:custGeom>
              <a:avLst/>
              <a:gdLst/>
              <a:ahLst/>
              <a:cxnLst/>
              <a:rect l="l" t="t" r="r" b="b"/>
              <a:pathLst>
                <a:path w="76200" h="76200" extrusionOk="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69" name="Google Shape;169;p8"/>
            <p:cNvSpPr/>
            <p:nvPr/>
          </p:nvSpPr>
          <p:spPr>
            <a:xfrm rot="10800000">
              <a:off x="503734" y="521421"/>
              <a:ext cx="16820" cy="16820"/>
            </a:xfrm>
            <a:custGeom>
              <a:avLst/>
              <a:gdLst/>
              <a:ahLst/>
              <a:cxnLst/>
              <a:rect l="l" t="t" r="r" b="b"/>
              <a:pathLst>
                <a:path w="76200" h="76200" extrusionOk="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70" name="Google Shape;170;p8"/>
            <p:cNvSpPr/>
            <p:nvPr/>
          </p:nvSpPr>
          <p:spPr>
            <a:xfrm rot="10800000">
              <a:off x="503734" y="476638"/>
              <a:ext cx="16820" cy="16820"/>
            </a:xfrm>
            <a:custGeom>
              <a:avLst/>
              <a:gdLst/>
              <a:ahLst/>
              <a:cxnLst/>
              <a:rect l="l" t="t" r="r" b="b"/>
              <a:pathLst>
                <a:path w="76200" h="76200" extrusionOk="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71" name="Google Shape;171;p8"/>
            <p:cNvSpPr/>
            <p:nvPr/>
          </p:nvSpPr>
          <p:spPr>
            <a:xfrm rot="10800000">
              <a:off x="503734" y="432064"/>
              <a:ext cx="16820" cy="16820"/>
            </a:xfrm>
            <a:custGeom>
              <a:avLst/>
              <a:gdLst/>
              <a:ahLst/>
              <a:cxnLst/>
              <a:rect l="l" t="t" r="r" b="b"/>
              <a:pathLst>
                <a:path w="76200" h="76200" extrusionOk="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72" name="Google Shape;172;p8"/>
            <p:cNvSpPr/>
            <p:nvPr/>
          </p:nvSpPr>
          <p:spPr>
            <a:xfrm rot="10800000">
              <a:off x="503734" y="387491"/>
              <a:ext cx="16820" cy="16820"/>
            </a:xfrm>
            <a:custGeom>
              <a:avLst/>
              <a:gdLst/>
              <a:ahLst/>
              <a:cxnLst/>
              <a:rect l="l" t="t" r="r" b="b"/>
              <a:pathLst>
                <a:path w="76200" h="76200" extrusionOk="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73" name="Google Shape;173;p8"/>
            <p:cNvSpPr/>
            <p:nvPr/>
          </p:nvSpPr>
          <p:spPr>
            <a:xfrm rot="10800000">
              <a:off x="503734" y="342918"/>
              <a:ext cx="16820" cy="16820"/>
            </a:xfrm>
            <a:custGeom>
              <a:avLst/>
              <a:gdLst/>
              <a:ahLst/>
              <a:cxnLst/>
              <a:rect l="l" t="t" r="r" b="b"/>
              <a:pathLst>
                <a:path w="76200" h="76200" extrusionOk="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74" name="Google Shape;174;p8"/>
            <p:cNvSpPr/>
            <p:nvPr/>
          </p:nvSpPr>
          <p:spPr>
            <a:xfrm rot="10800000">
              <a:off x="503734" y="298135"/>
              <a:ext cx="16820" cy="16820"/>
            </a:xfrm>
            <a:custGeom>
              <a:avLst/>
              <a:gdLst/>
              <a:ahLst/>
              <a:cxnLst/>
              <a:rect l="l" t="t" r="r" b="b"/>
              <a:pathLst>
                <a:path w="76200" h="76200" extrusionOk="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75" name="Google Shape;175;p8"/>
            <p:cNvSpPr/>
            <p:nvPr/>
          </p:nvSpPr>
          <p:spPr>
            <a:xfrm rot="10800000">
              <a:off x="548728" y="655350"/>
              <a:ext cx="16820" cy="16820"/>
            </a:xfrm>
            <a:custGeom>
              <a:avLst/>
              <a:gdLst/>
              <a:ahLst/>
              <a:cxnLst/>
              <a:rect l="l" t="t" r="r" b="b"/>
              <a:pathLst>
                <a:path w="76200" h="76200" extrusionOk="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76" name="Google Shape;176;p8"/>
            <p:cNvSpPr/>
            <p:nvPr/>
          </p:nvSpPr>
          <p:spPr>
            <a:xfrm rot="10800000">
              <a:off x="548728" y="610777"/>
              <a:ext cx="16820" cy="16820"/>
            </a:xfrm>
            <a:custGeom>
              <a:avLst/>
              <a:gdLst/>
              <a:ahLst/>
              <a:cxnLst/>
              <a:rect l="l" t="t" r="r" b="b"/>
              <a:pathLst>
                <a:path w="76200" h="76200" extrusionOk="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77" name="Google Shape;177;p8"/>
            <p:cNvSpPr/>
            <p:nvPr/>
          </p:nvSpPr>
          <p:spPr>
            <a:xfrm rot="10800000">
              <a:off x="548728" y="566414"/>
              <a:ext cx="16820" cy="16820"/>
            </a:xfrm>
            <a:custGeom>
              <a:avLst/>
              <a:gdLst/>
              <a:ahLst/>
              <a:cxnLst/>
              <a:rect l="l" t="t" r="r" b="b"/>
              <a:pathLst>
                <a:path w="76200" h="76200" extrusionOk="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78" name="Google Shape;178;p8"/>
            <p:cNvSpPr/>
            <p:nvPr/>
          </p:nvSpPr>
          <p:spPr>
            <a:xfrm rot="10800000">
              <a:off x="548728" y="521841"/>
              <a:ext cx="16820" cy="16820"/>
            </a:xfrm>
            <a:custGeom>
              <a:avLst/>
              <a:gdLst/>
              <a:ahLst/>
              <a:cxnLst/>
              <a:rect l="l" t="t" r="r" b="b"/>
              <a:pathLst>
                <a:path w="76200" h="76200" extrusionOk="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79" name="Google Shape;179;p8"/>
            <p:cNvSpPr/>
            <p:nvPr/>
          </p:nvSpPr>
          <p:spPr>
            <a:xfrm rot="10800000">
              <a:off x="548728" y="477058"/>
              <a:ext cx="16820" cy="16820"/>
            </a:xfrm>
            <a:custGeom>
              <a:avLst/>
              <a:gdLst/>
              <a:ahLst/>
              <a:cxnLst/>
              <a:rect l="l" t="t" r="r" b="b"/>
              <a:pathLst>
                <a:path w="76200" h="76200" extrusionOk="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80" name="Google Shape;180;p8"/>
            <p:cNvSpPr/>
            <p:nvPr/>
          </p:nvSpPr>
          <p:spPr>
            <a:xfrm rot="10800000">
              <a:off x="548728" y="432275"/>
              <a:ext cx="16820" cy="16820"/>
            </a:xfrm>
            <a:custGeom>
              <a:avLst/>
              <a:gdLst/>
              <a:ahLst/>
              <a:cxnLst/>
              <a:rect l="l" t="t" r="r" b="b"/>
              <a:pathLst>
                <a:path w="76200" h="76200" extrusionOk="0">
                  <a:moveTo>
                    <a:pt x="75724" y="41434"/>
                  </a:moveTo>
                  <a:cubicBezTo>
                    <a:pt x="75724" y="60371"/>
                    <a:pt x="60372" y="75724"/>
                    <a:pt x="41434" y="75724"/>
                  </a:cubicBezTo>
                  <a:cubicBezTo>
                    <a:pt x="22496" y="75724"/>
                    <a:pt x="7144" y="60371"/>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81" name="Google Shape;181;p8"/>
            <p:cNvSpPr/>
            <p:nvPr/>
          </p:nvSpPr>
          <p:spPr>
            <a:xfrm rot="10800000">
              <a:off x="548728" y="387701"/>
              <a:ext cx="16820" cy="16820"/>
            </a:xfrm>
            <a:custGeom>
              <a:avLst/>
              <a:gdLst/>
              <a:ahLst/>
              <a:cxnLst/>
              <a:rect l="l" t="t" r="r" b="b"/>
              <a:pathLst>
                <a:path w="76200" h="76200" extrusionOk="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82" name="Google Shape;182;p8"/>
            <p:cNvSpPr/>
            <p:nvPr/>
          </p:nvSpPr>
          <p:spPr>
            <a:xfrm rot="10800000">
              <a:off x="548728" y="343339"/>
              <a:ext cx="16820" cy="16820"/>
            </a:xfrm>
            <a:custGeom>
              <a:avLst/>
              <a:gdLst/>
              <a:ahLst/>
              <a:cxnLst/>
              <a:rect l="l" t="t" r="r" b="b"/>
              <a:pathLst>
                <a:path w="76200" h="76200" extrusionOk="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83" name="Google Shape;183;p8"/>
            <p:cNvSpPr/>
            <p:nvPr/>
          </p:nvSpPr>
          <p:spPr>
            <a:xfrm rot="10800000">
              <a:off x="548728" y="298345"/>
              <a:ext cx="16820" cy="16820"/>
            </a:xfrm>
            <a:custGeom>
              <a:avLst/>
              <a:gdLst/>
              <a:ahLst/>
              <a:cxnLst/>
              <a:rect l="l" t="t" r="r" b="b"/>
              <a:pathLst>
                <a:path w="76200" h="76200" extrusionOk="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84" name="Google Shape;184;p8"/>
            <p:cNvSpPr/>
            <p:nvPr/>
          </p:nvSpPr>
          <p:spPr>
            <a:xfrm rot="10800000">
              <a:off x="591619" y="698452"/>
              <a:ext cx="18923" cy="18923"/>
            </a:xfrm>
            <a:custGeom>
              <a:avLst/>
              <a:gdLst/>
              <a:ahLst/>
              <a:cxnLst/>
              <a:rect l="l" t="t" r="r" b="b"/>
              <a:pathLst>
                <a:path w="85725" h="85725" extrusionOk="0">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85" name="Google Shape;185;p8"/>
            <p:cNvSpPr/>
            <p:nvPr/>
          </p:nvSpPr>
          <p:spPr>
            <a:xfrm rot="10800000">
              <a:off x="591619" y="653668"/>
              <a:ext cx="18923" cy="18923"/>
            </a:xfrm>
            <a:custGeom>
              <a:avLst/>
              <a:gdLst/>
              <a:ahLst/>
              <a:cxnLst/>
              <a:rect l="l" t="t" r="r" b="b"/>
              <a:pathLst>
                <a:path w="85725" h="85725" extrusionOk="0">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86" name="Google Shape;186;p8"/>
            <p:cNvSpPr/>
            <p:nvPr/>
          </p:nvSpPr>
          <p:spPr>
            <a:xfrm rot="10800000">
              <a:off x="591619" y="609095"/>
              <a:ext cx="18923" cy="18923"/>
            </a:xfrm>
            <a:custGeom>
              <a:avLst/>
              <a:gdLst/>
              <a:ahLst/>
              <a:cxnLst/>
              <a:rect l="l" t="t" r="r" b="b"/>
              <a:pathLst>
                <a:path w="85725" h="85725" extrusionOk="0">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87" name="Google Shape;187;p8"/>
            <p:cNvSpPr/>
            <p:nvPr/>
          </p:nvSpPr>
          <p:spPr>
            <a:xfrm rot="10800000">
              <a:off x="591619" y="564522"/>
              <a:ext cx="18923" cy="18923"/>
            </a:xfrm>
            <a:custGeom>
              <a:avLst/>
              <a:gdLst/>
              <a:ahLst/>
              <a:cxnLst/>
              <a:rect l="l" t="t" r="r" b="b"/>
              <a:pathLst>
                <a:path w="85725" h="85725" extrusionOk="0">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88" name="Google Shape;188;p8"/>
            <p:cNvSpPr/>
            <p:nvPr/>
          </p:nvSpPr>
          <p:spPr>
            <a:xfrm rot="10800000">
              <a:off x="591619" y="519949"/>
              <a:ext cx="18923" cy="18923"/>
            </a:xfrm>
            <a:custGeom>
              <a:avLst/>
              <a:gdLst/>
              <a:ahLst/>
              <a:cxnLst/>
              <a:rect l="l" t="t" r="r" b="b"/>
              <a:pathLst>
                <a:path w="85725" h="85725" extrusionOk="0">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89" name="Google Shape;189;p8"/>
            <p:cNvSpPr/>
            <p:nvPr/>
          </p:nvSpPr>
          <p:spPr>
            <a:xfrm rot="10800000">
              <a:off x="591619" y="475166"/>
              <a:ext cx="18923" cy="18923"/>
            </a:xfrm>
            <a:custGeom>
              <a:avLst/>
              <a:gdLst/>
              <a:ahLst/>
              <a:cxnLst/>
              <a:rect l="l" t="t" r="r" b="b"/>
              <a:pathLst>
                <a:path w="85725" h="85725" extrusionOk="0">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90" name="Google Shape;190;p8"/>
            <p:cNvSpPr/>
            <p:nvPr/>
          </p:nvSpPr>
          <p:spPr>
            <a:xfrm rot="10800000">
              <a:off x="591619" y="430593"/>
              <a:ext cx="18923" cy="18923"/>
            </a:xfrm>
            <a:custGeom>
              <a:avLst/>
              <a:gdLst/>
              <a:ahLst/>
              <a:cxnLst/>
              <a:rect l="l" t="t" r="r" b="b"/>
              <a:pathLst>
                <a:path w="85725" h="85725" extrusionOk="0">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91" name="Google Shape;191;p8"/>
            <p:cNvSpPr/>
            <p:nvPr/>
          </p:nvSpPr>
          <p:spPr>
            <a:xfrm rot="10800000">
              <a:off x="591619" y="386019"/>
              <a:ext cx="18923" cy="18923"/>
            </a:xfrm>
            <a:custGeom>
              <a:avLst/>
              <a:gdLst/>
              <a:ahLst/>
              <a:cxnLst/>
              <a:rect l="l" t="t" r="r" b="b"/>
              <a:pathLst>
                <a:path w="85725" h="85725" extrusionOk="0">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92" name="Google Shape;192;p8"/>
            <p:cNvSpPr/>
            <p:nvPr/>
          </p:nvSpPr>
          <p:spPr>
            <a:xfrm rot="10800000">
              <a:off x="591619" y="341446"/>
              <a:ext cx="18923" cy="18923"/>
            </a:xfrm>
            <a:custGeom>
              <a:avLst/>
              <a:gdLst/>
              <a:ahLst/>
              <a:cxnLst/>
              <a:rect l="l" t="t" r="r" b="b"/>
              <a:pathLst>
                <a:path w="85725" h="85725" extrusionOk="0">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93" name="Google Shape;193;p8"/>
            <p:cNvSpPr/>
            <p:nvPr/>
          </p:nvSpPr>
          <p:spPr>
            <a:xfrm rot="10800000">
              <a:off x="591619" y="296663"/>
              <a:ext cx="18923" cy="18923"/>
            </a:xfrm>
            <a:custGeom>
              <a:avLst/>
              <a:gdLst/>
              <a:ahLst/>
              <a:cxnLst/>
              <a:rect l="l" t="t" r="r" b="b"/>
              <a:pathLst>
                <a:path w="85725" h="85725" extrusionOk="0">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94" name="Google Shape;194;p8"/>
            <p:cNvSpPr/>
            <p:nvPr/>
          </p:nvSpPr>
          <p:spPr>
            <a:xfrm rot="10800000">
              <a:off x="636612" y="698872"/>
              <a:ext cx="18923" cy="18923"/>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95" name="Google Shape;195;p8"/>
            <p:cNvSpPr/>
            <p:nvPr/>
          </p:nvSpPr>
          <p:spPr>
            <a:xfrm rot="10800000">
              <a:off x="636612" y="654089"/>
              <a:ext cx="18923" cy="18923"/>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96" name="Google Shape;196;p8"/>
            <p:cNvSpPr/>
            <p:nvPr/>
          </p:nvSpPr>
          <p:spPr>
            <a:xfrm rot="10800000">
              <a:off x="636612" y="609516"/>
              <a:ext cx="18923" cy="18923"/>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97" name="Google Shape;197;p8"/>
            <p:cNvSpPr/>
            <p:nvPr/>
          </p:nvSpPr>
          <p:spPr>
            <a:xfrm rot="10800000">
              <a:off x="636612" y="564943"/>
              <a:ext cx="18923" cy="18923"/>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98" name="Google Shape;198;p8"/>
            <p:cNvSpPr/>
            <p:nvPr/>
          </p:nvSpPr>
          <p:spPr>
            <a:xfrm rot="10800000">
              <a:off x="636612" y="520370"/>
              <a:ext cx="18923" cy="18923"/>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199" name="Google Shape;199;p8"/>
            <p:cNvSpPr/>
            <p:nvPr/>
          </p:nvSpPr>
          <p:spPr>
            <a:xfrm rot="10800000">
              <a:off x="636612" y="475586"/>
              <a:ext cx="18923" cy="18923"/>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00" name="Google Shape;200;p8"/>
            <p:cNvSpPr/>
            <p:nvPr/>
          </p:nvSpPr>
          <p:spPr>
            <a:xfrm rot="10800000">
              <a:off x="636612" y="431013"/>
              <a:ext cx="18923" cy="18923"/>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01" name="Google Shape;201;p8"/>
            <p:cNvSpPr/>
            <p:nvPr/>
          </p:nvSpPr>
          <p:spPr>
            <a:xfrm rot="10800000">
              <a:off x="636612" y="386440"/>
              <a:ext cx="18923" cy="18923"/>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02" name="Google Shape;202;p8"/>
            <p:cNvSpPr/>
            <p:nvPr/>
          </p:nvSpPr>
          <p:spPr>
            <a:xfrm rot="10800000">
              <a:off x="636612" y="341867"/>
              <a:ext cx="18923" cy="18923"/>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03" name="Google Shape;203;p8"/>
            <p:cNvSpPr/>
            <p:nvPr/>
          </p:nvSpPr>
          <p:spPr>
            <a:xfrm rot="10800000">
              <a:off x="636612" y="297084"/>
              <a:ext cx="18923" cy="18923"/>
            </a:xfrm>
            <a:custGeom>
              <a:avLst/>
              <a:gdLst/>
              <a:ahLst/>
              <a:cxnLst/>
              <a:rect l="l" t="t" r="r" b="b"/>
              <a:pathLst>
                <a:path w="85725" h="85725" extrusionOk="0">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04" name="Google Shape;204;p8"/>
            <p:cNvSpPr/>
            <p:nvPr/>
          </p:nvSpPr>
          <p:spPr>
            <a:xfrm rot="10800000">
              <a:off x="681606" y="654509"/>
              <a:ext cx="18923" cy="18923"/>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05" name="Google Shape;205;p8"/>
            <p:cNvSpPr/>
            <p:nvPr/>
          </p:nvSpPr>
          <p:spPr>
            <a:xfrm rot="10800000">
              <a:off x="681606" y="609936"/>
              <a:ext cx="18923" cy="18923"/>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06" name="Google Shape;206;p8"/>
            <p:cNvSpPr/>
            <p:nvPr/>
          </p:nvSpPr>
          <p:spPr>
            <a:xfrm rot="10800000">
              <a:off x="681606" y="565363"/>
              <a:ext cx="18923" cy="18923"/>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07" name="Google Shape;207;p8"/>
            <p:cNvSpPr/>
            <p:nvPr/>
          </p:nvSpPr>
          <p:spPr>
            <a:xfrm rot="10800000">
              <a:off x="681606" y="520790"/>
              <a:ext cx="18923" cy="18923"/>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08" name="Google Shape;208;p8"/>
            <p:cNvSpPr/>
            <p:nvPr/>
          </p:nvSpPr>
          <p:spPr>
            <a:xfrm rot="10800000">
              <a:off x="681606" y="476007"/>
              <a:ext cx="18923" cy="18923"/>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09" name="Google Shape;209;p8"/>
            <p:cNvSpPr/>
            <p:nvPr/>
          </p:nvSpPr>
          <p:spPr>
            <a:xfrm rot="10800000">
              <a:off x="681606" y="431434"/>
              <a:ext cx="18923" cy="18923"/>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10" name="Google Shape;210;p8"/>
            <p:cNvSpPr/>
            <p:nvPr/>
          </p:nvSpPr>
          <p:spPr>
            <a:xfrm rot="10800000">
              <a:off x="681606" y="386860"/>
              <a:ext cx="18923" cy="18923"/>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11" name="Google Shape;211;p8"/>
            <p:cNvSpPr/>
            <p:nvPr/>
          </p:nvSpPr>
          <p:spPr>
            <a:xfrm rot="10800000">
              <a:off x="681606" y="342287"/>
              <a:ext cx="18923" cy="18923"/>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12" name="Google Shape;212;p8"/>
            <p:cNvSpPr/>
            <p:nvPr/>
          </p:nvSpPr>
          <p:spPr>
            <a:xfrm rot="10800000">
              <a:off x="681606" y="297504"/>
              <a:ext cx="18923" cy="18923"/>
            </a:xfrm>
            <a:custGeom>
              <a:avLst/>
              <a:gdLst/>
              <a:ahLst/>
              <a:cxnLst/>
              <a:rect l="l" t="t" r="r" b="b"/>
              <a:pathLst>
                <a:path w="85725" h="85725" extrusionOk="0">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13" name="Google Shape;213;p8"/>
            <p:cNvSpPr/>
            <p:nvPr/>
          </p:nvSpPr>
          <p:spPr>
            <a:xfrm rot="10800000">
              <a:off x="724707" y="697611"/>
              <a:ext cx="21025" cy="21025"/>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14" name="Google Shape;214;p8"/>
            <p:cNvSpPr/>
            <p:nvPr/>
          </p:nvSpPr>
          <p:spPr>
            <a:xfrm rot="10800000">
              <a:off x="724707" y="652827"/>
              <a:ext cx="21025" cy="21025"/>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15" name="Google Shape;215;p8"/>
            <p:cNvSpPr/>
            <p:nvPr/>
          </p:nvSpPr>
          <p:spPr>
            <a:xfrm rot="10800000">
              <a:off x="724707" y="608254"/>
              <a:ext cx="21025" cy="21025"/>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16" name="Google Shape;216;p8"/>
            <p:cNvSpPr/>
            <p:nvPr/>
          </p:nvSpPr>
          <p:spPr>
            <a:xfrm rot="10800000">
              <a:off x="724707" y="563681"/>
              <a:ext cx="21025" cy="21025"/>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17" name="Google Shape;217;p8"/>
            <p:cNvSpPr/>
            <p:nvPr/>
          </p:nvSpPr>
          <p:spPr>
            <a:xfrm rot="10800000">
              <a:off x="724707" y="519108"/>
              <a:ext cx="21025" cy="21025"/>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18" name="Google Shape;218;p8"/>
            <p:cNvSpPr/>
            <p:nvPr/>
          </p:nvSpPr>
          <p:spPr>
            <a:xfrm rot="10800000">
              <a:off x="724707" y="474325"/>
              <a:ext cx="21025" cy="21025"/>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19" name="Google Shape;219;p8"/>
            <p:cNvSpPr/>
            <p:nvPr/>
          </p:nvSpPr>
          <p:spPr>
            <a:xfrm rot="10800000">
              <a:off x="724707" y="429752"/>
              <a:ext cx="21025" cy="21025"/>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20" name="Google Shape;220;p8"/>
            <p:cNvSpPr/>
            <p:nvPr/>
          </p:nvSpPr>
          <p:spPr>
            <a:xfrm rot="10800000">
              <a:off x="724707" y="385178"/>
              <a:ext cx="21025" cy="21025"/>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21" name="Google Shape;221;p8"/>
            <p:cNvSpPr/>
            <p:nvPr/>
          </p:nvSpPr>
          <p:spPr>
            <a:xfrm rot="10800000">
              <a:off x="724707" y="340605"/>
              <a:ext cx="21025" cy="21025"/>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22" name="Google Shape;222;p8"/>
            <p:cNvSpPr/>
            <p:nvPr/>
          </p:nvSpPr>
          <p:spPr>
            <a:xfrm rot="10800000">
              <a:off x="724707" y="295822"/>
              <a:ext cx="21025" cy="21025"/>
            </a:xfrm>
            <a:custGeom>
              <a:avLst/>
              <a:gdLst/>
              <a:ahLst/>
              <a:cxnLst/>
              <a:rect l="l" t="t" r="r" b="b"/>
              <a:pathLst>
                <a:path w="95250" h="95250" extrusionOk="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23" name="Google Shape;223;p8"/>
            <p:cNvSpPr/>
            <p:nvPr/>
          </p:nvSpPr>
          <p:spPr>
            <a:xfrm rot="10800000">
              <a:off x="769491" y="697821"/>
              <a:ext cx="21025" cy="21025"/>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24" name="Google Shape;224;p8"/>
            <p:cNvSpPr/>
            <p:nvPr/>
          </p:nvSpPr>
          <p:spPr>
            <a:xfrm rot="10800000">
              <a:off x="769491" y="653038"/>
              <a:ext cx="21025" cy="21025"/>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25" name="Google Shape;225;p8"/>
            <p:cNvSpPr/>
            <p:nvPr/>
          </p:nvSpPr>
          <p:spPr>
            <a:xfrm rot="10800000">
              <a:off x="769491" y="608464"/>
              <a:ext cx="21025" cy="21025"/>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26" name="Google Shape;226;p8"/>
            <p:cNvSpPr/>
            <p:nvPr/>
          </p:nvSpPr>
          <p:spPr>
            <a:xfrm rot="10800000">
              <a:off x="769491" y="563891"/>
              <a:ext cx="21025" cy="21025"/>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27" name="Google Shape;227;p8"/>
            <p:cNvSpPr/>
            <p:nvPr/>
          </p:nvSpPr>
          <p:spPr>
            <a:xfrm rot="10800000">
              <a:off x="769491" y="519318"/>
              <a:ext cx="21025" cy="21025"/>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28" name="Google Shape;228;p8"/>
            <p:cNvSpPr/>
            <p:nvPr/>
          </p:nvSpPr>
          <p:spPr>
            <a:xfrm rot="10800000">
              <a:off x="769491" y="474535"/>
              <a:ext cx="21025" cy="21025"/>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29" name="Google Shape;229;p8"/>
            <p:cNvSpPr/>
            <p:nvPr/>
          </p:nvSpPr>
          <p:spPr>
            <a:xfrm rot="10800000">
              <a:off x="769491" y="429962"/>
              <a:ext cx="21025" cy="21025"/>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30" name="Google Shape;230;p8"/>
            <p:cNvSpPr/>
            <p:nvPr/>
          </p:nvSpPr>
          <p:spPr>
            <a:xfrm rot="10800000">
              <a:off x="769491" y="385389"/>
              <a:ext cx="21025" cy="21025"/>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31" name="Google Shape;231;p8"/>
            <p:cNvSpPr/>
            <p:nvPr/>
          </p:nvSpPr>
          <p:spPr>
            <a:xfrm rot="10800000">
              <a:off x="769491" y="340816"/>
              <a:ext cx="21025" cy="21025"/>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32" name="Google Shape;232;p8"/>
            <p:cNvSpPr/>
            <p:nvPr/>
          </p:nvSpPr>
          <p:spPr>
            <a:xfrm rot="10800000">
              <a:off x="769491" y="296032"/>
              <a:ext cx="21025" cy="21025"/>
            </a:xfrm>
            <a:custGeom>
              <a:avLst/>
              <a:gdLst/>
              <a:ahLst/>
              <a:cxnLst/>
              <a:rect l="l" t="t" r="r" b="b"/>
              <a:pathLst>
                <a:path w="95250" h="95250" extrusionOk="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33" name="Google Shape;233;p8"/>
            <p:cNvSpPr/>
            <p:nvPr/>
          </p:nvSpPr>
          <p:spPr>
            <a:xfrm rot="10800000">
              <a:off x="814484" y="698241"/>
              <a:ext cx="21025" cy="21025"/>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34" name="Google Shape;234;p8"/>
            <p:cNvSpPr/>
            <p:nvPr/>
          </p:nvSpPr>
          <p:spPr>
            <a:xfrm rot="10800000">
              <a:off x="814484" y="653458"/>
              <a:ext cx="21025" cy="21025"/>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35" name="Google Shape;235;p8"/>
            <p:cNvSpPr/>
            <p:nvPr/>
          </p:nvSpPr>
          <p:spPr>
            <a:xfrm rot="10800000">
              <a:off x="814484" y="608885"/>
              <a:ext cx="21025" cy="21025"/>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36" name="Google Shape;236;p8"/>
            <p:cNvSpPr/>
            <p:nvPr/>
          </p:nvSpPr>
          <p:spPr>
            <a:xfrm rot="10800000">
              <a:off x="814484" y="564312"/>
              <a:ext cx="21025" cy="21025"/>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37" name="Google Shape;237;p8"/>
            <p:cNvSpPr/>
            <p:nvPr/>
          </p:nvSpPr>
          <p:spPr>
            <a:xfrm rot="10800000">
              <a:off x="814484" y="519739"/>
              <a:ext cx="21025" cy="21025"/>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38" name="Google Shape;238;p8"/>
            <p:cNvSpPr/>
            <p:nvPr/>
          </p:nvSpPr>
          <p:spPr>
            <a:xfrm rot="10800000">
              <a:off x="814484" y="474956"/>
              <a:ext cx="21025" cy="21025"/>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39" name="Google Shape;239;p8"/>
            <p:cNvSpPr/>
            <p:nvPr/>
          </p:nvSpPr>
          <p:spPr>
            <a:xfrm rot="10800000">
              <a:off x="814484" y="430382"/>
              <a:ext cx="21025" cy="21025"/>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40" name="Google Shape;240;p8"/>
            <p:cNvSpPr/>
            <p:nvPr/>
          </p:nvSpPr>
          <p:spPr>
            <a:xfrm rot="10800000">
              <a:off x="814484" y="385809"/>
              <a:ext cx="21025" cy="21025"/>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41" name="Google Shape;241;p8"/>
            <p:cNvSpPr/>
            <p:nvPr/>
          </p:nvSpPr>
          <p:spPr>
            <a:xfrm rot="10800000">
              <a:off x="814484" y="341236"/>
              <a:ext cx="21025" cy="21025"/>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6"/>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42" name="Google Shape;242;p8"/>
            <p:cNvSpPr/>
            <p:nvPr/>
          </p:nvSpPr>
          <p:spPr>
            <a:xfrm rot="10800000">
              <a:off x="814484" y="296453"/>
              <a:ext cx="21025" cy="21025"/>
            </a:xfrm>
            <a:custGeom>
              <a:avLst/>
              <a:gdLst/>
              <a:ahLst/>
              <a:cxnLst/>
              <a:rect l="l" t="t" r="r" b="b"/>
              <a:pathLst>
                <a:path w="95250" h="95250" extrusionOk="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43" name="Google Shape;243;p8"/>
            <p:cNvSpPr/>
            <p:nvPr/>
          </p:nvSpPr>
          <p:spPr>
            <a:xfrm rot="10800000">
              <a:off x="857375" y="696559"/>
              <a:ext cx="23128" cy="23128"/>
            </a:xfrm>
            <a:custGeom>
              <a:avLst/>
              <a:gdLst/>
              <a:ahLst/>
              <a:cxnLst/>
              <a:rect l="l" t="t" r="r" b="b"/>
              <a:pathLst>
                <a:path w="104775" h="104775" extrusionOk="0">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44" name="Google Shape;244;p8"/>
            <p:cNvSpPr/>
            <p:nvPr/>
          </p:nvSpPr>
          <p:spPr>
            <a:xfrm rot="10800000">
              <a:off x="857375" y="651776"/>
              <a:ext cx="23128" cy="23128"/>
            </a:xfrm>
            <a:custGeom>
              <a:avLst/>
              <a:gdLst/>
              <a:ahLst/>
              <a:cxnLst/>
              <a:rect l="l" t="t" r="r" b="b"/>
              <a:pathLst>
                <a:path w="104775" h="104775" extrusionOk="0">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45" name="Google Shape;245;p8"/>
            <p:cNvSpPr/>
            <p:nvPr/>
          </p:nvSpPr>
          <p:spPr>
            <a:xfrm rot="10800000">
              <a:off x="857375" y="607203"/>
              <a:ext cx="23128" cy="23128"/>
            </a:xfrm>
            <a:custGeom>
              <a:avLst/>
              <a:gdLst/>
              <a:ahLst/>
              <a:cxnLst/>
              <a:rect l="l" t="t" r="r" b="b"/>
              <a:pathLst>
                <a:path w="104775" h="104775" extrusionOk="0">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46" name="Google Shape;246;p8"/>
            <p:cNvSpPr/>
            <p:nvPr/>
          </p:nvSpPr>
          <p:spPr>
            <a:xfrm rot="10800000">
              <a:off x="857375" y="562630"/>
              <a:ext cx="23128" cy="23128"/>
            </a:xfrm>
            <a:custGeom>
              <a:avLst/>
              <a:gdLst/>
              <a:ahLst/>
              <a:cxnLst/>
              <a:rect l="l" t="t" r="r" b="b"/>
              <a:pathLst>
                <a:path w="104775" h="104775" extrusionOk="0">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47" name="Google Shape;247;p8"/>
            <p:cNvSpPr/>
            <p:nvPr/>
          </p:nvSpPr>
          <p:spPr>
            <a:xfrm rot="10800000">
              <a:off x="857375" y="518057"/>
              <a:ext cx="23128" cy="23128"/>
            </a:xfrm>
            <a:custGeom>
              <a:avLst/>
              <a:gdLst/>
              <a:ahLst/>
              <a:cxnLst/>
              <a:rect l="l" t="t" r="r" b="b"/>
              <a:pathLst>
                <a:path w="104775" h="104775" extrusionOk="0">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48" name="Google Shape;248;p8"/>
            <p:cNvSpPr/>
            <p:nvPr/>
          </p:nvSpPr>
          <p:spPr>
            <a:xfrm rot="10800000">
              <a:off x="857375" y="473274"/>
              <a:ext cx="23128" cy="23128"/>
            </a:xfrm>
            <a:custGeom>
              <a:avLst/>
              <a:gdLst/>
              <a:ahLst/>
              <a:cxnLst/>
              <a:rect l="l" t="t" r="r" b="b"/>
              <a:pathLst>
                <a:path w="104775" h="104775" extrusionOk="0">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49" name="Google Shape;249;p8"/>
            <p:cNvSpPr/>
            <p:nvPr/>
          </p:nvSpPr>
          <p:spPr>
            <a:xfrm rot="10800000">
              <a:off x="857375" y="428700"/>
              <a:ext cx="23128" cy="23128"/>
            </a:xfrm>
            <a:custGeom>
              <a:avLst/>
              <a:gdLst/>
              <a:ahLst/>
              <a:cxnLst/>
              <a:rect l="l" t="t" r="r" b="b"/>
              <a:pathLst>
                <a:path w="104775" h="104775" extrusionOk="0">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50" name="Google Shape;250;p8"/>
            <p:cNvSpPr/>
            <p:nvPr/>
          </p:nvSpPr>
          <p:spPr>
            <a:xfrm rot="10800000">
              <a:off x="857375" y="384127"/>
              <a:ext cx="23128" cy="23128"/>
            </a:xfrm>
            <a:custGeom>
              <a:avLst/>
              <a:gdLst/>
              <a:ahLst/>
              <a:cxnLst/>
              <a:rect l="l" t="t" r="r" b="b"/>
              <a:pathLst>
                <a:path w="104775" h="104775" extrusionOk="0">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51" name="Google Shape;251;p8"/>
            <p:cNvSpPr/>
            <p:nvPr/>
          </p:nvSpPr>
          <p:spPr>
            <a:xfrm rot="10800000">
              <a:off x="857375" y="339554"/>
              <a:ext cx="23128" cy="23128"/>
            </a:xfrm>
            <a:custGeom>
              <a:avLst/>
              <a:gdLst/>
              <a:ahLst/>
              <a:cxnLst/>
              <a:rect l="l" t="t" r="r" b="b"/>
              <a:pathLst>
                <a:path w="104775" h="104775" extrusionOk="0">
                  <a:moveTo>
                    <a:pt x="100489" y="53816"/>
                  </a:moveTo>
                  <a:cubicBezTo>
                    <a:pt x="100489" y="79593"/>
                    <a:pt x="79593" y="100489"/>
                    <a:pt x="53816" y="100489"/>
                  </a:cubicBezTo>
                  <a:cubicBezTo>
                    <a:pt x="28040" y="100489"/>
                    <a:pt x="7144" y="79592"/>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sp>
          <p:nvSpPr>
            <p:cNvPr id="252" name="Google Shape;252;p8"/>
            <p:cNvSpPr/>
            <p:nvPr/>
          </p:nvSpPr>
          <p:spPr>
            <a:xfrm rot="10800000">
              <a:off x="857375" y="294771"/>
              <a:ext cx="23128" cy="23128"/>
            </a:xfrm>
            <a:custGeom>
              <a:avLst/>
              <a:gdLst/>
              <a:ahLst/>
              <a:cxnLst/>
              <a:rect l="l" t="t" r="r" b="b"/>
              <a:pathLst>
                <a:path w="104775" h="104775" extrusionOk="0">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Meiryo"/>
                <a:buNone/>
              </a:pPr>
              <a:endParaRPr sz="1800" b="0" i="0" u="none" strike="noStrike" cap="none">
                <a:solidFill>
                  <a:srgbClr val="000000"/>
                </a:solidFill>
                <a:latin typeface="Meiryo"/>
                <a:ea typeface="Meiryo"/>
                <a:cs typeface="Meiryo"/>
                <a:sym typeface="Meiryo"/>
              </a:endParaRPr>
            </a:p>
          </p:txBody>
        </p:sp>
      </p:grpSp>
      <p:cxnSp>
        <p:nvCxnSpPr>
          <p:cNvPr id="253" name="Google Shape;253;p8"/>
          <p:cNvCxnSpPr/>
          <p:nvPr/>
        </p:nvCxnSpPr>
        <p:spPr>
          <a:xfrm>
            <a:off x="1095436" y="813375"/>
            <a:ext cx="10287000" cy="0"/>
          </a:xfrm>
          <a:prstGeom prst="straightConnector1">
            <a:avLst/>
          </a:prstGeom>
          <a:noFill/>
          <a:ln w="9525" cap="flat" cmpd="sng">
            <a:solidFill>
              <a:srgbClr val="36365C"/>
            </a:solidFill>
            <a:prstDash val="solid"/>
            <a:miter lim="800000"/>
            <a:headEnd type="none" w="sm" len="sm"/>
            <a:tailEnd type="none" w="sm" len="sm"/>
          </a:ln>
        </p:spPr>
      </p:cxnSp>
      <p:grpSp>
        <p:nvGrpSpPr>
          <p:cNvPr id="254" name="Google Shape;254;p8"/>
          <p:cNvGrpSpPr/>
          <p:nvPr/>
        </p:nvGrpSpPr>
        <p:grpSpPr>
          <a:xfrm>
            <a:off x="11659067" y="6316980"/>
            <a:ext cx="427800" cy="431129"/>
            <a:chOff x="11751285" y="6413402"/>
            <a:chExt cx="335940" cy="338554"/>
          </a:xfrm>
        </p:grpSpPr>
        <p:sp>
          <p:nvSpPr>
            <p:cNvPr id="255" name="Google Shape;255;p8"/>
            <p:cNvSpPr/>
            <p:nvPr/>
          </p:nvSpPr>
          <p:spPr>
            <a:xfrm>
              <a:off x="11751285" y="6413402"/>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56" name="Google Shape;256;p8"/>
            <p:cNvSpPr/>
            <p:nvPr/>
          </p:nvSpPr>
          <p:spPr>
            <a:xfrm>
              <a:off x="11797078" y="6413402"/>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57" name="Google Shape;257;p8"/>
            <p:cNvSpPr/>
            <p:nvPr/>
          </p:nvSpPr>
          <p:spPr>
            <a:xfrm>
              <a:off x="11842872" y="6413402"/>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58" name="Google Shape;258;p8"/>
            <p:cNvSpPr/>
            <p:nvPr/>
          </p:nvSpPr>
          <p:spPr>
            <a:xfrm>
              <a:off x="11888665" y="6413402"/>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59" name="Google Shape;259;p8"/>
            <p:cNvSpPr/>
            <p:nvPr/>
          </p:nvSpPr>
          <p:spPr>
            <a:xfrm>
              <a:off x="11934458" y="6413402"/>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60" name="Google Shape;260;p8"/>
            <p:cNvSpPr/>
            <p:nvPr/>
          </p:nvSpPr>
          <p:spPr>
            <a:xfrm>
              <a:off x="11980252" y="6413402"/>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61" name="Google Shape;261;p8"/>
            <p:cNvSpPr/>
            <p:nvPr/>
          </p:nvSpPr>
          <p:spPr>
            <a:xfrm>
              <a:off x="12026045" y="6413402"/>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62" name="Google Shape;262;p8"/>
            <p:cNvSpPr/>
            <p:nvPr/>
          </p:nvSpPr>
          <p:spPr>
            <a:xfrm>
              <a:off x="12071838" y="6413402"/>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63" name="Google Shape;263;p8"/>
            <p:cNvSpPr/>
            <p:nvPr/>
          </p:nvSpPr>
          <p:spPr>
            <a:xfrm>
              <a:off x="11751285" y="64595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64" name="Google Shape;264;p8"/>
            <p:cNvSpPr/>
            <p:nvPr/>
          </p:nvSpPr>
          <p:spPr>
            <a:xfrm>
              <a:off x="11797078" y="64595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65" name="Google Shape;265;p8"/>
            <p:cNvSpPr/>
            <p:nvPr/>
          </p:nvSpPr>
          <p:spPr>
            <a:xfrm>
              <a:off x="11842872" y="64595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66" name="Google Shape;266;p8"/>
            <p:cNvSpPr/>
            <p:nvPr/>
          </p:nvSpPr>
          <p:spPr>
            <a:xfrm>
              <a:off x="11888665" y="64595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67" name="Google Shape;267;p8"/>
            <p:cNvSpPr/>
            <p:nvPr/>
          </p:nvSpPr>
          <p:spPr>
            <a:xfrm>
              <a:off x="11934458" y="64595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68" name="Google Shape;268;p8"/>
            <p:cNvSpPr/>
            <p:nvPr/>
          </p:nvSpPr>
          <p:spPr>
            <a:xfrm>
              <a:off x="11980252" y="64595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69" name="Google Shape;269;p8"/>
            <p:cNvSpPr/>
            <p:nvPr/>
          </p:nvSpPr>
          <p:spPr>
            <a:xfrm>
              <a:off x="12026045" y="64595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70" name="Google Shape;270;p8"/>
            <p:cNvSpPr/>
            <p:nvPr/>
          </p:nvSpPr>
          <p:spPr>
            <a:xfrm>
              <a:off x="12071838" y="64595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71" name="Google Shape;271;p8"/>
            <p:cNvSpPr/>
            <p:nvPr/>
          </p:nvSpPr>
          <p:spPr>
            <a:xfrm>
              <a:off x="11751285" y="6505736"/>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72" name="Google Shape;272;p8"/>
            <p:cNvSpPr/>
            <p:nvPr/>
          </p:nvSpPr>
          <p:spPr>
            <a:xfrm>
              <a:off x="11797078" y="6505736"/>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73" name="Google Shape;273;p8"/>
            <p:cNvSpPr/>
            <p:nvPr/>
          </p:nvSpPr>
          <p:spPr>
            <a:xfrm>
              <a:off x="12026045" y="6505736"/>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74" name="Google Shape;274;p8"/>
            <p:cNvSpPr/>
            <p:nvPr/>
          </p:nvSpPr>
          <p:spPr>
            <a:xfrm>
              <a:off x="12071838" y="6505736"/>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75" name="Google Shape;275;p8"/>
            <p:cNvSpPr/>
            <p:nvPr/>
          </p:nvSpPr>
          <p:spPr>
            <a:xfrm>
              <a:off x="11751285" y="6551902"/>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76" name="Google Shape;276;p8"/>
            <p:cNvSpPr/>
            <p:nvPr/>
          </p:nvSpPr>
          <p:spPr>
            <a:xfrm>
              <a:off x="11797078" y="6551902"/>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77" name="Google Shape;277;p8"/>
            <p:cNvSpPr/>
            <p:nvPr/>
          </p:nvSpPr>
          <p:spPr>
            <a:xfrm>
              <a:off x="12026045" y="6551902"/>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78" name="Google Shape;278;p8"/>
            <p:cNvSpPr/>
            <p:nvPr/>
          </p:nvSpPr>
          <p:spPr>
            <a:xfrm>
              <a:off x="12071838" y="6551902"/>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79" name="Google Shape;279;p8"/>
            <p:cNvSpPr/>
            <p:nvPr/>
          </p:nvSpPr>
          <p:spPr>
            <a:xfrm>
              <a:off x="11751285" y="65980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80" name="Google Shape;280;p8"/>
            <p:cNvSpPr/>
            <p:nvPr/>
          </p:nvSpPr>
          <p:spPr>
            <a:xfrm>
              <a:off x="11797078" y="65980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81" name="Google Shape;281;p8"/>
            <p:cNvSpPr/>
            <p:nvPr/>
          </p:nvSpPr>
          <p:spPr>
            <a:xfrm>
              <a:off x="12026045" y="65980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82" name="Google Shape;282;p8"/>
            <p:cNvSpPr/>
            <p:nvPr/>
          </p:nvSpPr>
          <p:spPr>
            <a:xfrm>
              <a:off x="12071838" y="65980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83" name="Google Shape;283;p8"/>
            <p:cNvSpPr/>
            <p:nvPr/>
          </p:nvSpPr>
          <p:spPr>
            <a:xfrm>
              <a:off x="11751285" y="6644236"/>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84" name="Google Shape;284;p8"/>
            <p:cNvSpPr/>
            <p:nvPr/>
          </p:nvSpPr>
          <p:spPr>
            <a:xfrm>
              <a:off x="11797078" y="6644236"/>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85" name="Google Shape;285;p8"/>
            <p:cNvSpPr/>
            <p:nvPr/>
          </p:nvSpPr>
          <p:spPr>
            <a:xfrm>
              <a:off x="12026045" y="6644236"/>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86" name="Google Shape;286;p8"/>
            <p:cNvSpPr/>
            <p:nvPr/>
          </p:nvSpPr>
          <p:spPr>
            <a:xfrm>
              <a:off x="12071838" y="6644236"/>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87" name="Google Shape;287;p8"/>
            <p:cNvSpPr/>
            <p:nvPr/>
          </p:nvSpPr>
          <p:spPr>
            <a:xfrm>
              <a:off x="11751285" y="6690403"/>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88" name="Google Shape;288;p8"/>
            <p:cNvSpPr/>
            <p:nvPr/>
          </p:nvSpPr>
          <p:spPr>
            <a:xfrm>
              <a:off x="11797078" y="6690403"/>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89" name="Google Shape;289;p8"/>
            <p:cNvSpPr/>
            <p:nvPr/>
          </p:nvSpPr>
          <p:spPr>
            <a:xfrm>
              <a:off x="11842872" y="6690403"/>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90" name="Google Shape;290;p8"/>
            <p:cNvSpPr/>
            <p:nvPr/>
          </p:nvSpPr>
          <p:spPr>
            <a:xfrm>
              <a:off x="11888665" y="6690403"/>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91" name="Google Shape;291;p8"/>
            <p:cNvSpPr/>
            <p:nvPr/>
          </p:nvSpPr>
          <p:spPr>
            <a:xfrm>
              <a:off x="11934458" y="6690403"/>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92" name="Google Shape;292;p8"/>
            <p:cNvSpPr/>
            <p:nvPr/>
          </p:nvSpPr>
          <p:spPr>
            <a:xfrm>
              <a:off x="11980252" y="6690403"/>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93" name="Google Shape;293;p8"/>
            <p:cNvSpPr/>
            <p:nvPr/>
          </p:nvSpPr>
          <p:spPr>
            <a:xfrm>
              <a:off x="12026045" y="6690403"/>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94" name="Google Shape;294;p8"/>
            <p:cNvSpPr/>
            <p:nvPr/>
          </p:nvSpPr>
          <p:spPr>
            <a:xfrm>
              <a:off x="12071838" y="6690403"/>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95" name="Google Shape;295;p8"/>
            <p:cNvSpPr/>
            <p:nvPr/>
          </p:nvSpPr>
          <p:spPr>
            <a:xfrm>
              <a:off x="11751285" y="67365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96" name="Google Shape;296;p8"/>
            <p:cNvSpPr/>
            <p:nvPr/>
          </p:nvSpPr>
          <p:spPr>
            <a:xfrm>
              <a:off x="11797078" y="67365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97" name="Google Shape;297;p8"/>
            <p:cNvSpPr/>
            <p:nvPr/>
          </p:nvSpPr>
          <p:spPr>
            <a:xfrm>
              <a:off x="11842872" y="67365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98" name="Google Shape;298;p8"/>
            <p:cNvSpPr/>
            <p:nvPr/>
          </p:nvSpPr>
          <p:spPr>
            <a:xfrm>
              <a:off x="11888665" y="67365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299" name="Google Shape;299;p8"/>
            <p:cNvSpPr/>
            <p:nvPr/>
          </p:nvSpPr>
          <p:spPr>
            <a:xfrm>
              <a:off x="11934458" y="67365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300" name="Google Shape;300;p8"/>
            <p:cNvSpPr/>
            <p:nvPr/>
          </p:nvSpPr>
          <p:spPr>
            <a:xfrm>
              <a:off x="11980252" y="67365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301" name="Google Shape;301;p8"/>
            <p:cNvSpPr/>
            <p:nvPr/>
          </p:nvSpPr>
          <p:spPr>
            <a:xfrm>
              <a:off x="12026045" y="67365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sp>
          <p:nvSpPr>
            <p:cNvPr id="302" name="Google Shape;302;p8"/>
            <p:cNvSpPr/>
            <p:nvPr/>
          </p:nvSpPr>
          <p:spPr>
            <a:xfrm>
              <a:off x="12071838" y="6736569"/>
              <a:ext cx="15387" cy="15387"/>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eiryo"/>
                <a:buNone/>
              </a:pPr>
              <a:endParaRPr sz="1800" b="0" i="0" u="none" strike="noStrike" cap="none">
                <a:solidFill>
                  <a:srgbClr val="FFFFFF"/>
                </a:solidFill>
                <a:latin typeface="Meiryo"/>
                <a:ea typeface="Meiryo"/>
                <a:cs typeface="Meiryo"/>
                <a:sym typeface="Meiryo"/>
              </a:endParaRPr>
            </a:p>
          </p:txBody>
        </p:sp>
      </p:grpSp>
      <p:pic>
        <p:nvPicPr>
          <p:cNvPr id="303" name="Google Shape;303;p8" descr="C:\Users\HaLT15\Desktop\FPT Software Doc.png"/>
          <p:cNvPicPr preferRelativeResize="0"/>
          <p:nvPr/>
        </p:nvPicPr>
        <p:blipFill rotWithShape="1">
          <a:blip r:embed="rId26">
            <a:alphaModFix/>
          </a:blip>
          <a:srcRect/>
          <a:stretch/>
        </p:blipFill>
        <p:spPr>
          <a:xfrm>
            <a:off x="11400032" y="297716"/>
            <a:ext cx="596154" cy="37760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oertel-halle.de/files/cia99paper.pd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1"/>
          <p:cNvSpPr txBox="1">
            <a:spLocks noGrp="1"/>
          </p:cNvSpPr>
          <p:nvPr>
            <p:ph type="ctrTitle"/>
          </p:nvPr>
        </p:nvSpPr>
        <p:spPr>
          <a:xfrm>
            <a:off x="583200" y="3250800"/>
            <a:ext cx="9638486" cy="536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20673"/>
              </a:buClr>
              <a:buSzPts val="3600"/>
              <a:buFont typeface="Arial"/>
              <a:buNone/>
            </a:pPr>
            <a:r>
              <a:rPr lang="en-US" sz="3600" b="0">
                <a:latin typeface="Arial"/>
                <a:ea typeface="Arial"/>
                <a:cs typeface="Arial"/>
                <a:sym typeface="Arial"/>
              </a:rPr>
              <a:t>Lesson 3</a:t>
            </a:r>
            <a:endParaRPr/>
          </a:p>
        </p:txBody>
      </p:sp>
      <p:sp>
        <p:nvSpPr>
          <p:cNvPr id="1110" name="Google Shape;1110;p1"/>
          <p:cNvSpPr txBox="1">
            <a:spLocks noGrp="1"/>
          </p:cNvSpPr>
          <p:nvPr>
            <p:ph type="subTitle" idx="1"/>
          </p:nvPr>
        </p:nvSpPr>
        <p:spPr>
          <a:xfrm>
            <a:off x="547200" y="4248000"/>
            <a:ext cx="3788317" cy="424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20673"/>
              </a:buClr>
              <a:buSzPts val="2400"/>
              <a:buNone/>
            </a:pPr>
            <a:r>
              <a:rPr lang="en-US" i="1" dirty="0">
                <a:latin typeface="Arial"/>
                <a:ea typeface="Arial"/>
                <a:cs typeface="Arial"/>
                <a:sym typeface="Arial"/>
              </a:rPr>
              <a:t>CAN Protocol Concepts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7">
          <a:extLst>
            <a:ext uri="{FF2B5EF4-FFF2-40B4-BE49-F238E27FC236}">
              <a16:creationId xmlns:a16="http://schemas.microsoft.com/office/drawing/2014/main" id="{E57C2D2A-8814-8774-9F8A-63607865E480}"/>
            </a:ext>
          </a:extLst>
        </p:cNvPr>
        <p:cNvGrpSpPr/>
        <p:nvPr/>
      </p:nvGrpSpPr>
      <p:grpSpPr>
        <a:xfrm>
          <a:off x="0" y="0"/>
          <a:ext cx="0" cy="0"/>
          <a:chOff x="0" y="0"/>
          <a:chExt cx="0" cy="0"/>
        </a:xfrm>
      </p:grpSpPr>
      <p:sp>
        <p:nvSpPr>
          <p:cNvPr id="1128" name="Google Shape;1128;p4">
            <a:extLst>
              <a:ext uri="{FF2B5EF4-FFF2-40B4-BE49-F238E27FC236}">
                <a16:creationId xmlns:a16="http://schemas.microsoft.com/office/drawing/2014/main" id="{C6DE3589-7A49-D0A7-6316-574A47D11E81}"/>
              </a:ext>
            </a:extLst>
          </p:cNvPr>
          <p:cNvSpPr txBox="1">
            <a:spLocks noGrp="1"/>
          </p:cNvSpPr>
          <p:nvPr>
            <p:ph type="title"/>
          </p:nvPr>
        </p:nvSpPr>
        <p:spPr>
          <a:xfrm>
            <a:off x="950400" y="277200"/>
            <a:ext cx="10461600" cy="547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vi-VN" altLang="ja-JP" dirty="0"/>
              <a:t>2.</a:t>
            </a:r>
            <a:r>
              <a:rPr lang="en-US" altLang="ja-JP" dirty="0"/>
              <a:t>Bus Arbitration and its principle.</a:t>
            </a:r>
            <a:endParaRPr dirty="0"/>
          </a:p>
        </p:txBody>
      </p:sp>
      <p:sp>
        <p:nvSpPr>
          <p:cNvPr id="1130" name="Google Shape;1130;p4">
            <a:extLst>
              <a:ext uri="{FF2B5EF4-FFF2-40B4-BE49-F238E27FC236}">
                <a16:creationId xmlns:a16="http://schemas.microsoft.com/office/drawing/2014/main" id="{A7BA7956-BB4E-3C9D-1AD5-A61A5381D6AE}"/>
              </a:ext>
            </a:extLst>
          </p:cNvPr>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10</a:t>
            </a:fld>
            <a:endParaRPr sz="1200" b="0" i="0" u="none" strike="noStrike" cap="none">
              <a:solidFill>
                <a:srgbClr val="888888"/>
              </a:solidFill>
              <a:latin typeface="Meiryo"/>
              <a:ea typeface="Meiryo"/>
              <a:cs typeface="Meiryo"/>
              <a:sym typeface="Meiryo"/>
            </a:endParaRPr>
          </a:p>
        </p:txBody>
      </p:sp>
      <p:sp>
        <p:nvSpPr>
          <p:cNvPr id="3" name="Text Placeholder 2">
            <a:extLst>
              <a:ext uri="{FF2B5EF4-FFF2-40B4-BE49-F238E27FC236}">
                <a16:creationId xmlns:a16="http://schemas.microsoft.com/office/drawing/2014/main" id="{20B1A24C-2495-2B5C-E869-773515865AFC}"/>
              </a:ext>
            </a:extLst>
          </p:cNvPr>
          <p:cNvSpPr>
            <a:spLocks noGrp="1"/>
          </p:cNvSpPr>
          <p:nvPr>
            <p:ph type="body" idx="1"/>
          </p:nvPr>
        </p:nvSpPr>
        <p:spPr>
          <a:xfrm>
            <a:off x="602722" y="824400"/>
            <a:ext cx="11156956" cy="5212800"/>
          </a:xfrm>
        </p:spPr>
        <p:txBody>
          <a:bodyPr>
            <a:normAutofit/>
          </a:bodyPr>
          <a:lstStyle/>
          <a:p>
            <a:pPr>
              <a:buFont typeface="Wingdings" panose="05000000000000000000" pitchFamily="2" charset="2"/>
              <a:buChar char="l"/>
            </a:pPr>
            <a:r>
              <a:rPr lang="en-US" altLang="ja-JP" sz="2000" dirty="0"/>
              <a:t>Figure displays the CAN arbitration process that is handled automatically by a CAN controller. Because each node continuously monitors its own transmissions, as node B's recessive bit is overwritten by node C’s higher priority dominant bit, B detects that the bus state does not match the bit that it transmitted. Therefore, </a:t>
            </a:r>
            <a:r>
              <a:rPr lang="en-US" altLang="ja-JP" sz="2000" dirty="0">
                <a:solidFill>
                  <a:srgbClr val="FF0000"/>
                </a:solidFill>
              </a:rPr>
              <a:t>node B halts transmission </a:t>
            </a:r>
            <a:r>
              <a:rPr lang="en-US" altLang="ja-JP" sz="2000" dirty="0"/>
              <a:t>while node C continues on with its message. Another attempt to transmit the message is made by node B once the bus is released by node C. This functionality is part of the ISO 11898 physical signaling layer, which means that it is contained entirely within the CAN controller and is completely transparent to a CAN user.</a:t>
            </a:r>
            <a:endParaRPr lang="ja-JP" altLang="en-US" sz="2000" dirty="0"/>
          </a:p>
        </p:txBody>
      </p:sp>
      <p:pic>
        <p:nvPicPr>
          <p:cNvPr id="6" name="Picture 5">
            <a:extLst>
              <a:ext uri="{FF2B5EF4-FFF2-40B4-BE49-F238E27FC236}">
                <a16:creationId xmlns:a16="http://schemas.microsoft.com/office/drawing/2014/main" id="{360D08A8-F36C-F946-910D-59E6818FF690}"/>
              </a:ext>
            </a:extLst>
          </p:cNvPr>
          <p:cNvPicPr>
            <a:picLocks noChangeAspect="1"/>
          </p:cNvPicPr>
          <p:nvPr/>
        </p:nvPicPr>
        <p:blipFill>
          <a:blip r:embed="rId3"/>
          <a:stretch>
            <a:fillRect/>
          </a:stretch>
        </p:blipFill>
        <p:spPr>
          <a:xfrm>
            <a:off x="2134616" y="3150667"/>
            <a:ext cx="7040206" cy="3600026"/>
          </a:xfrm>
          <a:prstGeom prst="rect">
            <a:avLst/>
          </a:prstGeom>
        </p:spPr>
      </p:pic>
    </p:spTree>
    <p:extLst>
      <p:ext uri="{BB962C8B-B14F-4D97-AF65-F5344CB8AC3E}">
        <p14:creationId xmlns:p14="http://schemas.microsoft.com/office/powerpoint/2010/main" val="285151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7">
          <a:extLst>
            <a:ext uri="{FF2B5EF4-FFF2-40B4-BE49-F238E27FC236}">
              <a16:creationId xmlns:a16="http://schemas.microsoft.com/office/drawing/2014/main" id="{D99406D2-DDE2-B599-1FD3-D5947DAE4416}"/>
            </a:ext>
          </a:extLst>
        </p:cNvPr>
        <p:cNvGrpSpPr/>
        <p:nvPr/>
      </p:nvGrpSpPr>
      <p:grpSpPr>
        <a:xfrm>
          <a:off x="0" y="0"/>
          <a:ext cx="0" cy="0"/>
          <a:chOff x="0" y="0"/>
          <a:chExt cx="0" cy="0"/>
        </a:xfrm>
      </p:grpSpPr>
      <p:sp>
        <p:nvSpPr>
          <p:cNvPr id="1128" name="Google Shape;1128;p4">
            <a:extLst>
              <a:ext uri="{FF2B5EF4-FFF2-40B4-BE49-F238E27FC236}">
                <a16:creationId xmlns:a16="http://schemas.microsoft.com/office/drawing/2014/main" id="{9AEED36F-C733-0C5F-C543-9A025E2FE58D}"/>
              </a:ext>
            </a:extLst>
          </p:cNvPr>
          <p:cNvSpPr txBox="1">
            <a:spLocks noGrp="1"/>
          </p:cNvSpPr>
          <p:nvPr>
            <p:ph type="title"/>
          </p:nvPr>
        </p:nvSpPr>
        <p:spPr>
          <a:xfrm>
            <a:off x="950400" y="277200"/>
            <a:ext cx="10461600" cy="547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vi-VN" altLang="ja-JP" dirty="0"/>
              <a:t>2.</a:t>
            </a:r>
            <a:r>
              <a:rPr lang="en-US" altLang="ja-JP" dirty="0"/>
              <a:t>Bus Arbitration and its principle.</a:t>
            </a:r>
            <a:endParaRPr dirty="0"/>
          </a:p>
        </p:txBody>
      </p:sp>
      <p:sp>
        <p:nvSpPr>
          <p:cNvPr id="1130" name="Google Shape;1130;p4">
            <a:extLst>
              <a:ext uri="{FF2B5EF4-FFF2-40B4-BE49-F238E27FC236}">
                <a16:creationId xmlns:a16="http://schemas.microsoft.com/office/drawing/2014/main" id="{505034D9-5C6F-6F86-9BAF-7ED5851439E4}"/>
              </a:ext>
            </a:extLst>
          </p:cNvPr>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11</a:t>
            </a:fld>
            <a:endParaRPr sz="1200" b="0" i="0" u="none" strike="noStrike" cap="none">
              <a:solidFill>
                <a:srgbClr val="888888"/>
              </a:solidFill>
              <a:latin typeface="Meiryo"/>
              <a:ea typeface="Meiryo"/>
              <a:cs typeface="Meiryo"/>
              <a:sym typeface="Meiryo"/>
            </a:endParaRPr>
          </a:p>
        </p:txBody>
      </p:sp>
      <p:sp>
        <p:nvSpPr>
          <p:cNvPr id="3" name="Text Placeholder 2">
            <a:extLst>
              <a:ext uri="{FF2B5EF4-FFF2-40B4-BE49-F238E27FC236}">
                <a16:creationId xmlns:a16="http://schemas.microsoft.com/office/drawing/2014/main" id="{20E94AB8-5E38-8799-D95A-DCB5C1C6F3D0}"/>
              </a:ext>
            </a:extLst>
          </p:cNvPr>
          <p:cNvSpPr>
            <a:spLocks noGrp="1"/>
          </p:cNvSpPr>
          <p:nvPr>
            <p:ph type="body" idx="1"/>
          </p:nvPr>
        </p:nvSpPr>
        <p:spPr>
          <a:xfrm>
            <a:off x="575354" y="837142"/>
            <a:ext cx="11511513" cy="5212800"/>
          </a:xfrm>
        </p:spPr>
        <p:txBody>
          <a:bodyPr>
            <a:normAutofit/>
          </a:bodyPr>
          <a:lstStyle/>
          <a:p>
            <a:pPr>
              <a:buFont typeface="Wingdings" panose="05000000000000000000" pitchFamily="2" charset="2"/>
              <a:buChar char="l"/>
            </a:pPr>
            <a:r>
              <a:rPr lang="en-US" altLang="ja-JP" sz="2000" dirty="0"/>
              <a:t>The allocation of message priority is up to a system designer, but industry groups mutually agree on the significance of certain messages. For example, a manufacturer of motor drives may specify that message 0010 is a winding current feedback signal from a motor on a CAN network and that 0011 is the tachometer speed. Because 0010 has the lowest binary identifier, messages relating to current values always have a higher priority on the bus than those concerned with tachometer readings. </a:t>
            </a:r>
          </a:p>
          <a:p>
            <a:pPr marL="114300" indent="0">
              <a:buNone/>
            </a:pPr>
            <a:endParaRPr lang="en-US" altLang="ja-JP" sz="2000" dirty="0"/>
          </a:p>
          <a:p>
            <a:pPr>
              <a:buFont typeface="Wingdings" panose="05000000000000000000" pitchFamily="2" charset="2"/>
              <a:buChar char="l"/>
            </a:pPr>
            <a:r>
              <a:rPr lang="en-US" altLang="ja-JP" sz="2000" dirty="0"/>
              <a:t>In the case of </a:t>
            </a:r>
            <a:r>
              <a:rPr lang="en-US" altLang="ja-JP" sz="2000" dirty="0" err="1"/>
              <a:t>DeviceNet</a:t>
            </a:r>
            <a:r>
              <a:rPr lang="en-US" altLang="ja-JP" sz="2000" dirty="0"/>
              <a:t>™, devices from many manufacturers such as proximity switches and temperature sensors can be incorporated into the same system. Because the messages generated by </a:t>
            </a:r>
            <a:r>
              <a:rPr lang="en-US" altLang="ja-JP" sz="2000" dirty="0" err="1"/>
              <a:t>DeviceNet</a:t>
            </a:r>
            <a:r>
              <a:rPr lang="en-US" altLang="ja-JP" sz="2000" dirty="0"/>
              <a:t> sensors have been predefined by their professional association, the Open </a:t>
            </a:r>
            <a:r>
              <a:rPr lang="en-US" altLang="ja-JP" sz="2000" dirty="0" err="1"/>
              <a:t>DeviceNet</a:t>
            </a:r>
            <a:r>
              <a:rPr lang="en-US" altLang="ja-JP" sz="2000" dirty="0"/>
              <a:t> Vendors Association (ODVA), a certain message always relates to the specific type of sensor such as temperature, regardless of the actual manufacturer. </a:t>
            </a:r>
            <a:endParaRPr lang="ja-JP" altLang="en-US" sz="2000" dirty="0"/>
          </a:p>
        </p:txBody>
      </p:sp>
    </p:spTree>
    <p:extLst>
      <p:ext uri="{BB962C8B-B14F-4D97-AF65-F5344CB8AC3E}">
        <p14:creationId xmlns:p14="http://schemas.microsoft.com/office/powerpoint/2010/main" val="1642426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4">
          <a:extLst>
            <a:ext uri="{FF2B5EF4-FFF2-40B4-BE49-F238E27FC236}">
              <a16:creationId xmlns:a16="http://schemas.microsoft.com/office/drawing/2014/main" id="{8B0EA848-AB7F-0C6F-5159-0F755E196BD3}"/>
            </a:ext>
          </a:extLst>
        </p:cNvPr>
        <p:cNvGrpSpPr/>
        <p:nvPr/>
      </p:nvGrpSpPr>
      <p:grpSpPr>
        <a:xfrm>
          <a:off x="0" y="0"/>
          <a:ext cx="0" cy="0"/>
          <a:chOff x="0" y="0"/>
          <a:chExt cx="0" cy="0"/>
        </a:xfrm>
      </p:grpSpPr>
      <p:sp>
        <p:nvSpPr>
          <p:cNvPr id="1135" name="Google Shape;1135;p5">
            <a:extLst>
              <a:ext uri="{FF2B5EF4-FFF2-40B4-BE49-F238E27FC236}">
                <a16:creationId xmlns:a16="http://schemas.microsoft.com/office/drawing/2014/main" id="{436CCF46-1883-FDBF-A317-CDDEEF662E8D}"/>
              </a:ext>
            </a:extLst>
          </p:cNvPr>
          <p:cNvSpPr txBox="1">
            <a:spLocks noGrp="1"/>
          </p:cNvSpPr>
          <p:nvPr>
            <p:ph type="title"/>
          </p:nvPr>
        </p:nvSpPr>
        <p:spPr>
          <a:xfrm>
            <a:off x="950400" y="277200"/>
            <a:ext cx="10461600" cy="547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vi-VN" sz="3200" dirty="0"/>
              <a:t>3.</a:t>
            </a:r>
            <a:r>
              <a:rPr lang="en-US" sz="3200" dirty="0"/>
              <a:t>Bit Stuffing - Topic</a:t>
            </a:r>
            <a:endParaRPr dirty="0"/>
          </a:p>
        </p:txBody>
      </p:sp>
      <p:sp>
        <p:nvSpPr>
          <p:cNvPr id="1137" name="Google Shape;1137;p5">
            <a:extLst>
              <a:ext uri="{FF2B5EF4-FFF2-40B4-BE49-F238E27FC236}">
                <a16:creationId xmlns:a16="http://schemas.microsoft.com/office/drawing/2014/main" id="{D13A0B54-9893-51EA-DAEC-3D09F104BE21}"/>
              </a:ext>
            </a:extLst>
          </p:cNvPr>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12</a:t>
            </a:fld>
            <a:endParaRPr sz="1200" b="0" i="0" u="none" strike="noStrike" cap="none">
              <a:solidFill>
                <a:srgbClr val="888888"/>
              </a:solidFill>
              <a:latin typeface="Meiryo"/>
              <a:ea typeface="Meiryo"/>
              <a:cs typeface="Meiryo"/>
              <a:sym typeface="Meiryo"/>
            </a:endParaRPr>
          </a:p>
        </p:txBody>
      </p:sp>
      <p:grpSp>
        <p:nvGrpSpPr>
          <p:cNvPr id="15" name="Group 14">
            <a:extLst>
              <a:ext uri="{FF2B5EF4-FFF2-40B4-BE49-F238E27FC236}">
                <a16:creationId xmlns:a16="http://schemas.microsoft.com/office/drawing/2014/main" id="{988FC841-9BD0-154D-A4DA-FA362BFDC6C8}"/>
              </a:ext>
            </a:extLst>
          </p:cNvPr>
          <p:cNvGrpSpPr/>
          <p:nvPr/>
        </p:nvGrpSpPr>
        <p:grpSpPr>
          <a:xfrm>
            <a:off x="256828" y="1166499"/>
            <a:ext cx="4972744" cy="2397391"/>
            <a:chOff x="256828" y="1166499"/>
            <a:chExt cx="4972744" cy="2397391"/>
          </a:xfrm>
        </p:grpSpPr>
        <p:pic>
          <p:nvPicPr>
            <p:cNvPr id="3" name="Picture 2">
              <a:extLst>
                <a:ext uri="{FF2B5EF4-FFF2-40B4-BE49-F238E27FC236}">
                  <a16:creationId xmlns:a16="http://schemas.microsoft.com/office/drawing/2014/main" id="{7B3329A8-BFA9-465C-B157-2E5CD11F1A33}"/>
                </a:ext>
              </a:extLst>
            </p:cNvPr>
            <p:cNvPicPr>
              <a:picLocks noChangeAspect="1"/>
            </p:cNvPicPr>
            <p:nvPr/>
          </p:nvPicPr>
          <p:blipFill>
            <a:blip r:embed="rId3"/>
            <a:stretch>
              <a:fillRect/>
            </a:stretch>
          </p:blipFill>
          <p:spPr>
            <a:xfrm>
              <a:off x="256828" y="1572887"/>
              <a:ext cx="4972744" cy="1991003"/>
            </a:xfrm>
            <a:prstGeom prst="rect">
              <a:avLst/>
            </a:prstGeom>
          </p:spPr>
        </p:pic>
        <p:sp>
          <p:nvSpPr>
            <p:cNvPr id="12" name="TextBox 11">
              <a:extLst>
                <a:ext uri="{FF2B5EF4-FFF2-40B4-BE49-F238E27FC236}">
                  <a16:creationId xmlns:a16="http://schemas.microsoft.com/office/drawing/2014/main" id="{1EE2ED2F-05DA-5CF7-EC7B-A9C36BAC3368}"/>
                </a:ext>
              </a:extLst>
            </p:cNvPr>
            <p:cNvSpPr txBox="1"/>
            <p:nvPr/>
          </p:nvSpPr>
          <p:spPr>
            <a:xfrm>
              <a:off x="594890" y="1166499"/>
              <a:ext cx="4634682" cy="369332"/>
            </a:xfrm>
            <a:prstGeom prst="rect">
              <a:avLst/>
            </a:prstGeom>
            <a:noFill/>
          </p:spPr>
          <p:txBody>
            <a:bodyPr wrap="square">
              <a:spAutoFit/>
            </a:bodyPr>
            <a:lstStyle/>
            <a:p>
              <a:pPr algn="ctr"/>
              <a:r>
                <a:rPr lang="en-US" sz="1800" b="1" i="0" dirty="0">
                  <a:solidFill>
                    <a:srgbClr val="3C4043"/>
                  </a:solidFill>
                  <a:effectLst/>
                  <a:latin typeface="Roboto" panose="02000000000000000000" pitchFamily="2" charset="0"/>
                </a:rPr>
                <a:t>RZ (Return to Zero) method</a:t>
              </a:r>
              <a:endParaRPr lang="en-US" sz="1800" b="1" dirty="0"/>
            </a:p>
          </p:txBody>
        </p:sp>
      </p:grpSp>
      <p:grpSp>
        <p:nvGrpSpPr>
          <p:cNvPr id="16" name="Group 15">
            <a:extLst>
              <a:ext uri="{FF2B5EF4-FFF2-40B4-BE49-F238E27FC236}">
                <a16:creationId xmlns:a16="http://schemas.microsoft.com/office/drawing/2014/main" id="{0247CD03-E692-5A8C-7F06-2E6F078ED182}"/>
              </a:ext>
            </a:extLst>
          </p:cNvPr>
          <p:cNvGrpSpPr/>
          <p:nvPr/>
        </p:nvGrpSpPr>
        <p:grpSpPr>
          <a:xfrm>
            <a:off x="6378775" y="1203555"/>
            <a:ext cx="5033225" cy="2351859"/>
            <a:chOff x="6378775" y="1203555"/>
            <a:chExt cx="5033225" cy="2351859"/>
          </a:xfrm>
        </p:grpSpPr>
        <p:pic>
          <p:nvPicPr>
            <p:cNvPr id="10" name="Picture 9">
              <a:extLst>
                <a:ext uri="{FF2B5EF4-FFF2-40B4-BE49-F238E27FC236}">
                  <a16:creationId xmlns:a16="http://schemas.microsoft.com/office/drawing/2014/main" id="{B3AFD3D7-E458-4817-D593-8BD5958048C2}"/>
                </a:ext>
              </a:extLst>
            </p:cNvPr>
            <p:cNvPicPr>
              <a:picLocks noChangeAspect="1"/>
            </p:cNvPicPr>
            <p:nvPr/>
          </p:nvPicPr>
          <p:blipFill>
            <a:blip r:embed="rId4"/>
            <a:stretch>
              <a:fillRect/>
            </a:stretch>
          </p:blipFill>
          <p:spPr>
            <a:xfrm>
              <a:off x="6378775" y="1535832"/>
              <a:ext cx="5010849" cy="2019582"/>
            </a:xfrm>
            <a:prstGeom prst="rect">
              <a:avLst/>
            </a:prstGeom>
          </p:spPr>
        </p:pic>
        <p:sp>
          <p:nvSpPr>
            <p:cNvPr id="13" name="TextBox 12">
              <a:extLst>
                <a:ext uri="{FF2B5EF4-FFF2-40B4-BE49-F238E27FC236}">
                  <a16:creationId xmlns:a16="http://schemas.microsoft.com/office/drawing/2014/main" id="{FF656FBA-95C6-D2D4-6B47-E00CE5B94F87}"/>
                </a:ext>
              </a:extLst>
            </p:cNvPr>
            <p:cNvSpPr txBox="1"/>
            <p:nvPr/>
          </p:nvSpPr>
          <p:spPr>
            <a:xfrm>
              <a:off x="6777318" y="1203555"/>
              <a:ext cx="4634682" cy="369332"/>
            </a:xfrm>
            <a:prstGeom prst="rect">
              <a:avLst/>
            </a:prstGeom>
            <a:noFill/>
          </p:spPr>
          <p:txBody>
            <a:bodyPr wrap="square">
              <a:spAutoFit/>
            </a:bodyPr>
            <a:lstStyle>
              <a:defPPr marR="0" lvl="0" algn="l" rtl="0">
                <a:lnSpc>
                  <a:spcPct val="100000"/>
                </a:lnSpc>
                <a:spcBef>
                  <a:spcPts val="0"/>
                </a:spcBef>
                <a:spcAft>
                  <a:spcPts val="0"/>
                </a:spcAft>
              </a:defPPr>
              <a:lvl1pPr>
                <a:defRPr sz="1800" b="1">
                  <a:solidFill>
                    <a:srgbClr val="3C4043"/>
                  </a:solidFill>
                  <a:effectLst/>
                  <a:latin typeface="Roboto" panose="02000000000000000000" pitchFamily="2" charset="0"/>
                </a:defRPr>
              </a:lvl1pPr>
            </a:lstStyle>
            <a:p>
              <a:pPr algn="ctr"/>
              <a:r>
                <a:rPr lang="en-US" dirty="0"/>
                <a:t>NRZ(Non Return to Zero) </a:t>
              </a:r>
              <a:r>
                <a:rPr lang="en-US" sz="1800" b="1" i="0" dirty="0">
                  <a:solidFill>
                    <a:srgbClr val="3C4043"/>
                  </a:solidFill>
                  <a:effectLst/>
                  <a:latin typeface="Roboto" panose="02000000000000000000" pitchFamily="2" charset="0"/>
                </a:rPr>
                <a:t>method</a:t>
              </a:r>
              <a:endParaRPr lang="en-US" dirty="0"/>
            </a:p>
          </p:txBody>
        </p:sp>
      </p:grpSp>
      <p:sp>
        <p:nvSpPr>
          <p:cNvPr id="18" name="TextBox 17">
            <a:extLst>
              <a:ext uri="{FF2B5EF4-FFF2-40B4-BE49-F238E27FC236}">
                <a16:creationId xmlns:a16="http://schemas.microsoft.com/office/drawing/2014/main" id="{FF91FD94-41F9-E07A-D63F-5372EC5B1F63}"/>
              </a:ext>
            </a:extLst>
          </p:cNvPr>
          <p:cNvSpPr txBox="1"/>
          <p:nvPr/>
        </p:nvSpPr>
        <p:spPr>
          <a:xfrm>
            <a:off x="594890" y="3887690"/>
            <a:ext cx="5274968" cy="2308324"/>
          </a:xfrm>
          <a:prstGeom prst="rect">
            <a:avLst/>
          </a:prstGeom>
          <a:noFill/>
        </p:spPr>
        <p:txBody>
          <a:bodyPr wrap="square">
            <a:spAutoFit/>
          </a:bodyPr>
          <a:lstStyle/>
          <a:p>
            <a:r>
              <a:rPr lang="ja-JP" altLang="en-US" sz="1800" b="0" i="0" dirty="0">
                <a:solidFill>
                  <a:srgbClr val="3C4043"/>
                </a:solidFill>
                <a:effectLst/>
                <a:latin typeface="Roboto" panose="02000000000000000000" pitchFamily="2" charset="0"/>
              </a:rPr>
              <a:t>▶　</a:t>
            </a:r>
            <a:r>
              <a:rPr lang="en-US" sz="1800" b="0" i="0" dirty="0">
                <a:solidFill>
                  <a:srgbClr val="3C4043"/>
                </a:solidFill>
                <a:effectLst/>
                <a:latin typeface="Roboto" panose="02000000000000000000" pitchFamily="2" charset="0"/>
              </a:rPr>
              <a:t>Always inserts a potential of 0 between bits.</a:t>
            </a:r>
          </a:p>
          <a:p>
            <a:endParaRPr lang="en-US" sz="1800" dirty="0">
              <a:solidFill>
                <a:srgbClr val="3C4043"/>
              </a:solidFill>
              <a:latin typeface="Roboto" panose="02000000000000000000" pitchFamily="2" charset="0"/>
            </a:endParaRPr>
          </a:p>
          <a:p>
            <a:r>
              <a:rPr lang="ja-JP" altLang="en-US" sz="1800" dirty="0">
                <a:solidFill>
                  <a:srgbClr val="3C4043"/>
                </a:solidFill>
                <a:latin typeface="Roboto" panose="02000000000000000000" pitchFamily="2" charset="0"/>
              </a:rPr>
              <a:t>▶　</a:t>
            </a:r>
            <a:r>
              <a:rPr lang="en-US" altLang="ja-JP" sz="1800" dirty="0">
                <a:solidFill>
                  <a:srgbClr val="3C4043"/>
                </a:solidFill>
                <a:latin typeface="Roboto" panose="02000000000000000000" pitchFamily="2" charset="0"/>
              </a:rPr>
              <a:t>C</a:t>
            </a:r>
            <a:r>
              <a:rPr lang="en-US" sz="1800" dirty="0">
                <a:solidFill>
                  <a:srgbClr val="3C4043"/>
                </a:solidFill>
                <a:latin typeface="Roboto" panose="02000000000000000000" pitchFamily="2" charset="0"/>
              </a:rPr>
              <a:t>onsumes more bandwidth</a:t>
            </a:r>
          </a:p>
          <a:p>
            <a:endParaRPr lang="vi-VN" sz="1800" dirty="0">
              <a:solidFill>
                <a:srgbClr val="3C4043"/>
              </a:solidFill>
              <a:latin typeface="Roboto" panose="02000000000000000000" pitchFamily="2" charset="0"/>
            </a:endParaRPr>
          </a:p>
          <a:p>
            <a:r>
              <a:rPr lang="ja-JP" altLang="en-US" sz="1800" dirty="0">
                <a:solidFill>
                  <a:srgbClr val="3C4043"/>
                </a:solidFill>
                <a:latin typeface="Roboto" panose="02000000000000000000" pitchFamily="2" charset="0"/>
              </a:rPr>
              <a:t>▶　</a:t>
            </a:r>
            <a:r>
              <a:rPr lang="en-US" altLang="ja-JP" sz="1800" dirty="0">
                <a:solidFill>
                  <a:srgbClr val="3C4043"/>
                </a:solidFill>
                <a:latin typeface="Roboto" panose="02000000000000000000" pitchFamily="2" charset="0"/>
              </a:rPr>
              <a:t>Easy</a:t>
            </a:r>
            <a:r>
              <a:rPr lang="en-US" sz="1800" dirty="0">
                <a:solidFill>
                  <a:srgbClr val="3C4043"/>
                </a:solidFill>
                <a:latin typeface="Roboto" panose="02000000000000000000" pitchFamily="2" charset="0"/>
              </a:rPr>
              <a:t> to read and decode the data</a:t>
            </a:r>
            <a:endParaRPr lang="vi-VN" sz="1800" i="0" dirty="0">
              <a:solidFill>
                <a:srgbClr val="3C4043"/>
              </a:solidFill>
              <a:effectLst/>
              <a:latin typeface="Roboto" panose="02000000000000000000" pitchFamily="2" charset="0"/>
            </a:endParaRPr>
          </a:p>
          <a:p>
            <a:endParaRPr lang="vi-VN" sz="1800" dirty="0">
              <a:solidFill>
                <a:srgbClr val="3C4043"/>
              </a:solidFill>
              <a:latin typeface="Roboto" panose="02000000000000000000" pitchFamily="2" charset="0"/>
            </a:endParaRPr>
          </a:p>
          <a:p>
            <a:r>
              <a:rPr lang="ja-JP" altLang="en-US" sz="1800" dirty="0">
                <a:solidFill>
                  <a:srgbClr val="3C4043"/>
                </a:solidFill>
                <a:latin typeface="Roboto" panose="02000000000000000000" pitchFamily="2" charset="0"/>
              </a:rPr>
              <a:t>▶　</a:t>
            </a:r>
            <a:r>
              <a:rPr lang="en-US" sz="1800" dirty="0">
                <a:solidFill>
                  <a:srgbClr val="3C4043"/>
                </a:solidFill>
                <a:latin typeface="Roboto" panose="02000000000000000000" pitchFamily="2" charset="0"/>
              </a:rPr>
              <a:t>Easy Synchronization</a:t>
            </a:r>
            <a:endParaRPr lang="vi-VN" sz="1800" dirty="0">
              <a:solidFill>
                <a:srgbClr val="3C4043"/>
              </a:solidFill>
              <a:latin typeface="Roboto" panose="02000000000000000000" pitchFamily="2" charset="0"/>
            </a:endParaRPr>
          </a:p>
          <a:p>
            <a:endParaRPr lang="en-US" sz="1800" dirty="0">
              <a:solidFill>
                <a:srgbClr val="3C4043"/>
              </a:solidFill>
              <a:latin typeface="Roboto" panose="02000000000000000000" pitchFamily="2" charset="0"/>
            </a:endParaRPr>
          </a:p>
        </p:txBody>
      </p:sp>
      <p:sp>
        <p:nvSpPr>
          <p:cNvPr id="20" name="TextBox 19">
            <a:extLst>
              <a:ext uri="{FF2B5EF4-FFF2-40B4-BE49-F238E27FC236}">
                <a16:creationId xmlns:a16="http://schemas.microsoft.com/office/drawing/2014/main" id="{F0DDD130-16E0-EAB4-357B-63C7F9CA2C7B}"/>
              </a:ext>
            </a:extLst>
          </p:cNvPr>
          <p:cNvSpPr txBox="1"/>
          <p:nvPr/>
        </p:nvSpPr>
        <p:spPr>
          <a:xfrm>
            <a:off x="6759459" y="3887690"/>
            <a:ext cx="4972744" cy="2308324"/>
          </a:xfrm>
          <a:prstGeom prst="rect">
            <a:avLst/>
          </a:prstGeom>
          <a:noFill/>
        </p:spPr>
        <p:txBody>
          <a:bodyPr wrap="square">
            <a:spAutoFit/>
          </a:bodyPr>
          <a:lstStyle>
            <a:defPPr marR="0" lvl="0" algn="l" rtl="0">
              <a:lnSpc>
                <a:spcPct val="100000"/>
              </a:lnSpc>
              <a:spcBef>
                <a:spcPts val="0"/>
              </a:spcBef>
              <a:spcAft>
                <a:spcPts val="0"/>
              </a:spcAft>
            </a:defPPr>
            <a:lvl1pPr>
              <a:defRPr sz="1800">
                <a:solidFill>
                  <a:srgbClr val="3C4043"/>
                </a:solidFill>
                <a:effectLst/>
                <a:latin typeface="Roboto" panose="02000000000000000000" pitchFamily="2" charset="0"/>
              </a:defRPr>
            </a:lvl1pPr>
          </a:lstStyle>
          <a:p>
            <a:r>
              <a:rPr lang="ja-JP" altLang="en-US" dirty="0"/>
              <a:t>▶　</a:t>
            </a:r>
            <a:r>
              <a:rPr lang="en-US" dirty="0"/>
              <a:t>Not returned to 0 after each bit transfer.</a:t>
            </a:r>
          </a:p>
          <a:p>
            <a:endParaRPr lang="en-US" b="0" i="0" dirty="0">
              <a:solidFill>
                <a:srgbClr val="3C4043"/>
              </a:solidFill>
              <a:effectLst/>
              <a:latin typeface="Roboto" panose="02000000000000000000" pitchFamily="2" charset="0"/>
            </a:endParaRPr>
          </a:p>
          <a:p>
            <a:r>
              <a:rPr lang="ja-JP" altLang="en-US" b="0" i="0" dirty="0">
                <a:solidFill>
                  <a:srgbClr val="3C4043"/>
                </a:solidFill>
                <a:effectLst/>
                <a:latin typeface="Roboto" panose="02000000000000000000" pitchFamily="2" charset="0"/>
              </a:rPr>
              <a:t>▶　</a:t>
            </a:r>
            <a:r>
              <a:rPr lang="en-US" b="0" i="0" dirty="0">
                <a:solidFill>
                  <a:srgbClr val="3C4043"/>
                </a:solidFill>
                <a:effectLst/>
                <a:latin typeface="Roboto" panose="02000000000000000000" pitchFamily="2" charset="0"/>
              </a:rPr>
              <a:t>Requiring less </a:t>
            </a:r>
            <a:r>
              <a:rPr lang="en-US" dirty="0"/>
              <a:t>transmission bandwidth.</a:t>
            </a:r>
          </a:p>
          <a:p>
            <a:endParaRPr lang="en-US" dirty="0"/>
          </a:p>
          <a:p>
            <a:r>
              <a:rPr lang="ja-JP" altLang="en-US" dirty="0"/>
              <a:t>▶　</a:t>
            </a:r>
            <a:r>
              <a:rPr lang="en-US" dirty="0"/>
              <a:t> Easy to read and decode the data than RZ</a:t>
            </a:r>
          </a:p>
          <a:p>
            <a:endParaRPr lang="en-US" dirty="0"/>
          </a:p>
          <a:p>
            <a:r>
              <a:rPr lang="ja-JP" altLang="en-US" dirty="0"/>
              <a:t>▶　</a:t>
            </a:r>
            <a:r>
              <a:rPr lang="en-US" dirty="0"/>
              <a:t>Long string of ones and zeros lead to loss of synchronization.</a:t>
            </a:r>
          </a:p>
        </p:txBody>
      </p:sp>
    </p:spTree>
    <p:extLst>
      <p:ext uri="{BB962C8B-B14F-4D97-AF65-F5344CB8AC3E}">
        <p14:creationId xmlns:p14="http://schemas.microsoft.com/office/powerpoint/2010/main" val="792732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4">
          <a:extLst>
            <a:ext uri="{FF2B5EF4-FFF2-40B4-BE49-F238E27FC236}">
              <a16:creationId xmlns:a16="http://schemas.microsoft.com/office/drawing/2014/main" id="{CE25AC31-2C41-2330-6BA6-8CDBD95590F6}"/>
            </a:ext>
          </a:extLst>
        </p:cNvPr>
        <p:cNvGrpSpPr/>
        <p:nvPr/>
      </p:nvGrpSpPr>
      <p:grpSpPr>
        <a:xfrm>
          <a:off x="0" y="0"/>
          <a:ext cx="0" cy="0"/>
          <a:chOff x="0" y="0"/>
          <a:chExt cx="0" cy="0"/>
        </a:xfrm>
      </p:grpSpPr>
      <p:sp>
        <p:nvSpPr>
          <p:cNvPr id="1135" name="Google Shape;1135;p5">
            <a:extLst>
              <a:ext uri="{FF2B5EF4-FFF2-40B4-BE49-F238E27FC236}">
                <a16:creationId xmlns:a16="http://schemas.microsoft.com/office/drawing/2014/main" id="{B4F33A38-68F5-C979-4825-3088B5F1752C}"/>
              </a:ext>
            </a:extLst>
          </p:cNvPr>
          <p:cNvSpPr txBox="1">
            <a:spLocks noGrp="1"/>
          </p:cNvSpPr>
          <p:nvPr>
            <p:ph type="title"/>
          </p:nvPr>
        </p:nvSpPr>
        <p:spPr>
          <a:xfrm>
            <a:off x="950400" y="277200"/>
            <a:ext cx="10461600" cy="547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vi-VN" sz="3200" dirty="0"/>
              <a:t>3.</a:t>
            </a:r>
            <a:r>
              <a:rPr lang="en-US" sz="3200" dirty="0"/>
              <a:t>Bit Stuffing - Topic</a:t>
            </a:r>
            <a:endParaRPr dirty="0"/>
          </a:p>
        </p:txBody>
      </p:sp>
      <p:sp>
        <p:nvSpPr>
          <p:cNvPr id="1137" name="Google Shape;1137;p5">
            <a:extLst>
              <a:ext uri="{FF2B5EF4-FFF2-40B4-BE49-F238E27FC236}">
                <a16:creationId xmlns:a16="http://schemas.microsoft.com/office/drawing/2014/main" id="{D939E29B-4EDA-898A-68BA-55F3E933AB30}"/>
              </a:ext>
            </a:extLst>
          </p:cNvPr>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13</a:t>
            </a:fld>
            <a:endParaRPr sz="1200" b="0" i="0" u="none" strike="noStrike" cap="none">
              <a:solidFill>
                <a:srgbClr val="888888"/>
              </a:solidFill>
              <a:latin typeface="Meiryo"/>
              <a:ea typeface="Meiryo"/>
              <a:cs typeface="Meiryo"/>
              <a:sym typeface="Meiryo"/>
            </a:endParaRPr>
          </a:p>
        </p:txBody>
      </p:sp>
      <p:pic>
        <p:nvPicPr>
          <p:cNvPr id="4" name="Picture 3">
            <a:extLst>
              <a:ext uri="{FF2B5EF4-FFF2-40B4-BE49-F238E27FC236}">
                <a16:creationId xmlns:a16="http://schemas.microsoft.com/office/drawing/2014/main" id="{DD1DA7AE-E34C-70AE-7429-254C61779B4B}"/>
              </a:ext>
            </a:extLst>
          </p:cNvPr>
          <p:cNvPicPr>
            <a:picLocks noChangeAspect="1"/>
          </p:cNvPicPr>
          <p:nvPr/>
        </p:nvPicPr>
        <p:blipFill rotWithShape="1">
          <a:blip r:embed="rId3"/>
          <a:srcRect t="17205" b="14408"/>
          <a:stretch/>
        </p:blipFill>
        <p:spPr>
          <a:xfrm>
            <a:off x="1524000" y="1179871"/>
            <a:ext cx="9144000" cy="4689988"/>
          </a:xfrm>
          <a:prstGeom prst="rect">
            <a:avLst/>
          </a:prstGeom>
        </p:spPr>
      </p:pic>
    </p:spTree>
    <p:extLst>
      <p:ext uri="{BB962C8B-B14F-4D97-AF65-F5344CB8AC3E}">
        <p14:creationId xmlns:p14="http://schemas.microsoft.com/office/powerpoint/2010/main" val="2178589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4">
          <a:extLst>
            <a:ext uri="{FF2B5EF4-FFF2-40B4-BE49-F238E27FC236}">
              <a16:creationId xmlns:a16="http://schemas.microsoft.com/office/drawing/2014/main" id="{9EAFC0F4-1DF0-4D1E-9FCF-4DECDDB7F463}"/>
            </a:ext>
          </a:extLst>
        </p:cNvPr>
        <p:cNvGrpSpPr/>
        <p:nvPr/>
      </p:nvGrpSpPr>
      <p:grpSpPr>
        <a:xfrm>
          <a:off x="0" y="0"/>
          <a:ext cx="0" cy="0"/>
          <a:chOff x="0" y="0"/>
          <a:chExt cx="0" cy="0"/>
        </a:xfrm>
      </p:grpSpPr>
      <p:sp>
        <p:nvSpPr>
          <p:cNvPr id="1135" name="Google Shape;1135;p5">
            <a:extLst>
              <a:ext uri="{FF2B5EF4-FFF2-40B4-BE49-F238E27FC236}">
                <a16:creationId xmlns:a16="http://schemas.microsoft.com/office/drawing/2014/main" id="{37C960AD-005F-5686-7308-46B04F0848B9}"/>
              </a:ext>
            </a:extLst>
          </p:cNvPr>
          <p:cNvSpPr txBox="1">
            <a:spLocks noGrp="1"/>
          </p:cNvSpPr>
          <p:nvPr>
            <p:ph type="title"/>
          </p:nvPr>
        </p:nvSpPr>
        <p:spPr>
          <a:xfrm>
            <a:off x="950400" y="277200"/>
            <a:ext cx="10461600" cy="547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vi-VN" sz="3200" dirty="0"/>
              <a:t>3.</a:t>
            </a:r>
            <a:r>
              <a:rPr lang="en-US" sz="3200" dirty="0"/>
              <a:t>Bit Stuffing - Topic</a:t>
            </a:r>
            <a:endParaRPr dirty="0"/>
          </a:p>
        </p:txBody>
      </p:sp>
      <p:sp>
        <p:nvSpPr>
          <p:cNvPr id="1137" name="Google Shape;1137;p5">
            <a:extLst>
              <a:ext uri="{FF2B5EF4-FFF2-40B4-BE49-F238E27FC236}">
                <a16:creationId xmlns:a16="http://schemas.microsoft.com/office/drawing/2014/main" id="{64ED4B1A-553B-2CDF-0939-805A4250CEF1}"/>
              </a:ext>
            </a:extLst>
          </p:cNvPr>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14</a:t>
            </a:fld>
            <a:endParaRPr sz="1200" b="0" i="0" u="none" strike="noStrike" cap="none">
              <a:solidFill>
                <a:srgbClr val="888888"/>
              </a:solidFill>
              <a:latin typeface="Meiryo"/>
              <a:ea typeface="Meiryo"/>
              <a:cs typeface="Meiryo"/>
              <a:sym typeface="Meiryo"/>
            </a:endParaRPr>
          </a:p>
        </p:txBody>
      </p:sp>
      <p:sp>
        <p:nvSpPr>
          <p:cNvPr id="4" name="TextBox 3">
            <a:extLst>
              <a:ext uri="{FF2B5EF4-FFF2-40B4-BE49-F238E27FC236}">
                <a16:creationId xmlns:a16="http://schemas.microsoft.com/office/drawing/2014/main" id="{63F63459-41EC-3FA4-D284-574DECEFC2CD}"/>
              </a:ext>
            </a:extLst>
          </p:cNvPr>
          <p:cNvSpPr txBox="1"/>
          <p:nvPr/>
        </p:nvSpPr>
        <p:spPr>
          <a:xfrm>
            <a:off x="203200" y="887700"/>
            <a:ext cx="11785600" cy="2677656"/>
          </a:xfrm>
          <a:prstGeom prst="rect">
            <a:avLst/>
          </a:prstGeom>
          <a:noFill/>
        </p:spPr>
        <p:txBody>
          <a:bodyPr wrap="square" rtlCol="0">
            <a:spAutoFit/>
          </a:bodyPr>
          <a:lstStyle/>
          <a:p>
            <a:pPr marL="285750" indent="-285750">
              <a:buFont typeface="Wingdings" panose="05000000000000000000" pitchFamily="2" charset="2"/>
              <a:buChar char="q"/>
            </a:pPr>
            <a:r>
              <a:rPr lang="en-US" sz="2400" dirty="0"/>
              <a:t>CAN Protocol is a Asynchronous Protocol.</a:t>
            </a:r>
          </a:p>
          <a:p>
            <a:pPr marL="285750" indent="-285750">
              <a:buFont typeface="Wingdings" panose="05000000000000000000" pitchFamily="2" charset="2"/>
              <a:buChar char="q"/>
            </a:pPr>
            <a:r>
              <a:rPr lang="en-US" sz="2400" dirty="0"/>
              <a:t>There is no Clock signal to tell which bit is currently on bus or to synchronize between Rx nodes with Tx nodes.</a:t>
            </a:r>
          </a:p>
          <a:p>
            <a:pPr marL="285750" indent="-285750">
              <a:buFont typeface="Wingdings" panose="05000000000000000000" pitchFamily="2" charset="2"/>
              <a:buChar char="q"/>
            </a:pPr>
            <a:r>
              <a:rPr lang="en-US" sz="2400" dirty="0"/>
              <a:t>In CAN network all Rx nodes synchronize initially with Tx node with falling edge of SOF bit. </a:t>
            </a:r>
          </a:p>
          <a:p>
            <a:pPr marL="285750" indent="-285750">
              <a:buFont typeface="Wingdings" panose="05000000000000000000" pitchFamily="2" charset="2"/>
              <a:buChar char="q"/>
            </a:pPr>
            <a:r>
              <a:rPr lang="en-US" sz="2400" dirty="0"/>
              <a:t>Then with its internal clock ticks it keeps track of bits and with each edge the Nodes are resynchronized. </a:t>
            </a:r>
            <a:endParaRPr lang="en-IN" sz="2400" dirty="0"/>
          </a:p>
        </p:txBody>
      </p:sp>
      <p:pic>
        <p:nvPicPr>
          <p:cNvPr id="5" name="Picture 4">
            <a:extLst>
              <a:ext uri="{FF2B5EF4-FFF2-40B4-BE49-F238E27FC236}">
                <a16:creationId xmlns:a16="http://schemas.microsoft.com/office/drawing/2014/main" id="{5F514897-22C0-1B5B-7259-6657380379EE}"/>
              </a:ext>
            </a:extLst>
          </p:cNvPr>
          <p:cNvPicPr>
            <a:picLocks noChangeAspect="1"/>
          </p:cNvPicPr>
          <p:nvPr/>
        </p:nvPicPr>
        <p:blipFill>
          <a:blip r:embed="rId3"/>
          <a:stretch>
            <a:fillRect/>
          </a:stretch>
        </p:blipFill>
        <p:spPr>
          <a:xfrm>
            <a:off x="491658" y="3990497"/>
            <a:ext cx="2949045" cy="982032"/>
          </a:xfrm>
          <a:prstGeom prst="rect">
            <a:avLst/>
          </a:prstGeom>
        </p:spPr>
      </p:pic>
      <p:pic>
        <p:nvPicPr>
          <p:cNvPr id="6" name="Picture 5">
            <a:extLst>
              <a:ext uri="{FF2B5EF4-FFF2-40B4-BE49-F238E27FC236}">
                <a16:creationId xmlns:a16="http://schemas.microsoft.com/office/drawing/2014/main" id="{F4F5A614-5ED6-F4D9-8007-1F79F5A9CC04}"/>
              </a:ext>
            </a:extLst>
          </p:cNvPr>
          <p:cNvPicPr>
            <a:picLocks noChangeAspect="1"/>
          </p:cNvPicPr>
          <p:nvPr/>
        </p:nvPicPr>
        <p:blipFill rotWithShape="1">
          <a:blip r:embed="rId4"/>
          <a:srcRect l="10385" r="10385"/>
          <a:stretch/>
        </p:blipFill>
        <p:spPr>
          <a:xfrm>
            <a:off x="491658" y="4972530"/>
            <a:ext cx="2949045" cy="1384042"/>
          </a:xfrm>
          <a:prstGeom prst="rect">
            <a:avLst/>
          </a:prstGeom>
        </p:spPr>
      </p:pic>
      <p:pic>
        <p:nvPicPr>
          <p:cNvPr id="2" name="Picture 1">
            <a:extLst>
              <a:ext uri="{FF2B5EF4-FFF2-40B4-BE49-F238E27FC236}">
                <a16:creationId xmlns:a16="http://schemas.microsoft.com/office/drawing/2014/main" id="{0AAF043C-F412-3013-A17F-E2CDFB2337A3}"/>
              </a:ext>
            </a:extLst>
          </p:cNvPr>
          <p:cNvPicPr>
            <a:picLocks noChangeAspect="1"/>
          </p:cNvPicPr>
          <p:nvPr/>
        </p:nvPicPr>
        <p:blipFill>
          <a:blip r:embed="rId5"/>
          <a:stretch>
            <a:fillRect/>
          </a:stretch>
        </p:blipFill>
        <p:spPr>
          <a:xfrm>
            <a:off x="5621689" y="3406801"/>
            <a:ext cx="5486166" cy="3131457"/>
          </a:xfrm>
          <a:prstGeom prst="rect">
            <a:avLst/>
          </a:prstGeom>
          <a:ln>
            <a:solidFill>
              <a:schemeClr val="tx1"/>
            </a:solidFill>
          </a:ln>
        </p:spPr>
      </p:pic>
    </p:spTree>
    <p:extLst>
      <p:ext uri="{BB962C8B-B14F-4D97-AF65-F5344CB8AC3E}">
        <p14:creationId xmlns:p14="http://schemas.microsoft.com/office/powerpoint/2010/main" val="1728579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4">
          <a:extLst>
            <a:ext uri="{FF2B5EF4-FFF2-40B4-BE49-F238E27FC236}">
              <a16:creationId xmlns:a16="http://schemas.microsoft.com/office/drawing/2014/main" id="{84E75384-2D2D-08BC-FA2C-F5B65A9725C0}"/>
            </a:ext>
          </a:extLst>
        </p:cNvPr>
        <p:cNvGrpSpPr/>
        <p:nvPr/>
      </p:nvGrpSpPr>
      <p:grpSpPr>
        <a:xfrm>
          <a:off x="0" y="0"/>
          <a:ext cx="0" cy="0"/>
          <a:chOff x="0" y="0"/>
          <a:chExt cx="0" cy="0"/>
        </a:xfrm>
      </p:grpSpPr>
      <p:sp>
        <p:nvSpPr>
          <p:cNvPr id="1135" name="Google Shape;1135;p5">
            <a:extLst>
              <a:ext uri="{FF2B5EF4-FFF2-40B4-BE49-F238E27FC236}">
                <a16:creationId xmlns:a16="http://schemas.microsoft.com/office/drawing/2014/main" id="{EC7419E0-09D2-664B-2E05-8B4B93B8B300}"/>
              </a:ext>
            </a:extLst>
          </p:cNvPr>
          <p:cNvSpPr txBox="1">
            <a:spLocks noGrp="1"/>
          </p:cNvSpPr>
          <p:nvPr>
            <p:ph type="title"/>
          </p:nvPr>
        </p:nvSpPr>
        <p:spPr>
          <a:xfrm>
            <a:off x="950400" y="277200"/>
            <a:ext cx="10461600" cy="547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vi-VN" sz="3200" dirty="0"/>
              <a:t>3.</a:t>
            </a:r>
            <a:r>
              <a:rPr lang="en-US" sz="3200" dirty="0"/>
              <a:t>Bit Stuffing - Topic</a:t>
            </a:r>
            <a:endParaRPr dirty="0"/>
          </a:p>
        </p:txBody>
      </p:sp>
      <p:sp>
        <p:nvSpPr>
          <p:cNvPr id="1137" name="Google Shape;1137;p5">
            <a:extLst>
              <a:ext uri="{FF2B5EF4-FFF2-40B4-BE49-F238E27FC236}">
                <a16:creationId xmlns:a16="http://schemas.microsoft.com/office/drawing/2014/main" id="{48496433-590C-0E22-4E59-96C2E8B1605E}"/>
              </a:ext>
            </a:extLst>
          </p:cNvPr>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15</a:t>
            </a:fld>
            <a:endParaRPr sz="1200" b="0" i="0" u="none" strike="noStrike" cap="none">
              <a:solidFill>
                <a:srgbClr val="888888"/>
              </a:solidFill>
              <a:latin typeface="Meiryo"/>
              <a:ea typeface="Meiryo"/>
              <a:cs typeface="Meiryo"/>
              <a:sym typeface="Meiryo"/>
            </a:endParaRPr>
          </a:p>
        </p:txBody>
      </p:sp>
      <p:sp>
        <p:nvSpPr>
          <p:cNvPr id="4" name="TextBox 3">
            <a:extLst>
              <a:ext uri="{FF2B5EF4-FFF2-40B4-BE49-F238E27FC236}">
                <a16:creationId xmlns:a16="http://schemas.microsoft.com/office/drawing/2014/main" id="{A56AD887-C90D-9EC4-A2B9-5C5A613FCC7E}"/>
              </a:ext>
            </a:extLst>
          </p:cNvPr>
          <p:cNvSpPr txBox="1"/>
          <p:nvPr/>
        </p:nvSpPr>
        <p:spPr>
          <a:xfrm>
            <a:off x="203200" y="935819"/>
            <a:ext cx="11785600" cy="2862322"/>
          </a:xfrm>
          <a:prstGeom prst="rect">
            <a:avLst/>
          </a:prstGeom>
          <a:noFill/>
        </p:spPr>
        <p:txBody>
          <a:bodyPr wrap="square" rtlCol="0">
            <a:spAutoFit/>
          </a:bodyPr>
          <a:lstStyle/>
          <a:p>
            <a:pPr marL="285750" indent="-285750">
              <a:buFont typeface="Wingdings" panose="05000000000000000000" pitchFamily="2" charset="2"/>
              <a:buChar char="q"/>
            </a:pPr>
            <a:r>
              <a:rPr lang="en-US" sz="2000" dirty="0"/>
              <a:t>All Rx nodes have internal clock ticks depending upon which it knows when one bit ends and when next bit starts on the bus. But with each bit the tolerance or delta error keeps on building. </a:t>
            </a:r>
          </a:p>
          <a:p>
            <a:pPr marL="285750" indent="-285750">
              <a:buFont typeface="Wingdings" panose="05000000000000000000" pitchFamily="2" charset="2"/>
              <a:buChar char="q"/>
            </a:pPr>
            <a:r>
              <a:rPr lang="en-US" sz="2000" dirty="0"/>
              <a:t>With every edge (or bus state change) the Rx node knows the next bit has come and re adjusts the internal clock ticks and this is called as Resynchronization of Rx nodes with Tx node.</a:t>
            </a:r>
          </a:p>
          <a:p>
            <a:pPr marL="285750" indent="-285750">
              <a:buFont typeface="Wingdings" panose="05000000000000000000" pitchFamily="2" charset="2"/>
              <a:buChar char="q"/>
            </a:pPr>
            <a:r>
              <a:rPr lang="en-US" sz="2000" dirty="0"/>
              <a:t>So having bus state constant or unchanged for long time is risky in terms of Rx nodes being in synch with Tx node.</a:t>
            </a:r>
          </a:p>
          <a:p>
            <a:pPr marL="285750" indent="-285750">
              <a:buFont typeface="Wingdings" panose="05000000000000000000" pitchFamily="2" charset="2"/>
              <a:buChar char="q"/>
            </a:pPr>
            <a:r>
              <a:rPr lang="en-US" sz="2000" dirty="0"/>
              <a:t>SO CAN protocol designers after research came up with the strategy of bit stuffing.</a:t>
            </a:r>
          </a:p>
          <a:p>
            <a:pPr marL="285750" indent="-285750">
              <a:buFont typeface="Wingdings" panose="05000000000000000000" pitchFamily="2" charset="2"/>
              <a:buChar char="q"/>
            </a:pPr>
            <a:r>
              <a:rPr lang="en-US" sz="2000" dirty="0"/>
              <a:t>If CAN bus has constant value for 5 bit lengths </a:t>
            </a:r>
            <a:r>
              <a:rPr lang="en-US" sz="2000" dirty="0" err="1"/>
              <a:t>atleast</a:t>
            </a:r>
            <a:r>
              <a:rPr lang="en-US" sz="2000" dirty="0"/>
              <a:t> then a complimentary bit is inserted next to it. This is called as bit stuffing</a:t>
            </a:r>
            <a:endParaRPr lang="en-IN" sz="2000" dirty="0"/>
          </a:p>
        </p:txBody>
      </p:sp>
      <p:pic>
        <p:nvPicPr>
          <p:cNvPr id="7" name="Picture 6">
            <a:extLst>
              <a:ext uri="{FF2B5EF4-FFF2-40B4-BE49-F238E27FC236}">
                <a16:creationId xmlns:a16="http://schemas.microsoft.com/office/drawing/2014/main" id="{02EF0C7B-AF90-BAF3-8C6A-B020BB8C494A}"/>
              </a:ext>
            </a:extLst>
          </p:cNvPr>
          <p:cNvPicPr>
            <a:picLocks noChangeAspect="1"/>
          </p:cNvPicPr>
          <p:nvPr/>
        </p:nvPicPr>
        <p:blipFill>
          <a:blip r:embed="rId3"/>
          <a:stretch>
            <a:fillRect/>
          </a:stretch>
        </p:blipFill>
        <p:spPr>
          <a:xfrm>
            <a:off x="2626122" y="4050155"/>
            <a:ext cx="7371508" cy="1249599"/>
          </a:xfrm>
          <a:prstGeom prst="rect">
            <a:avLst/>
          </a:prstGeom>
        </p:spPr>
      </p:pic>
      <p:pic>
        <p:nvPicPr>
          <p:cNvPr id="9" name="Picture 8">
            <a:extLst>
              <a:ext uri="{FF2B5EF4-FFF2-40B4-BE49-F238E27FC236}">
                <a16:creationId xmlns:a16="http://schemas.microsoft.com/office/drawing/2014/main" id="{5BC4C42D-9447-406D-3F6A-75BFFDF93921}"/>
              </a:ext>
            </a:extLst>
          </p:cNvPr>
          <p:cNvPicPr>
            <a:picLocks noChangeAspect="1"/>
          </p:cNvPicPr>
          <p:nvPr/>
        </p:nvPicPr>
        <p:blipFill>
          <a:blip r:embed="rId4"/>
          <a:stretch>
            <a:fillRect/>
          </a:stretch>
        </p:blipFill>
        <p:spPr>
          <a:xfrm>
            <a:off x="2474982" y="5299754"/>
            <a:ext cx="8281180" cy="1450939"/>
          </a:xfrm>
          <a:prstGeom prst="rect">
            <a:avLst/>
          </a:prstGeom>
        </p:spPr>
      </p:pic>
    </p:spTree>
    <p:extLst>
      <p:ext uri="{BB962C8B-B14F-4D97-AF65-F5344CB8AC3E}">
        <p14:creationId xmlns:p14="http://schemas.microsoft.com/office/powerpoint/2010/main" val="3536303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g2b96f46ec0b_0_28"/>
          <p:cNvSpPr txBox="1">
            <a:spLocks noGrp="1"/>
          </p:cNvSpPr>
          <p:nvPr>
            <p:ph type="title"/>
          </p:nvPr>
        </p:nvSpPr>
        <p:spPr>
          <a:xfrm>
            <a:off x="950400" y="277200"/>
            <a:ext cx="10461600" cy="547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vi-VN" sz="3200" dirty="0"/>
              <a:t>3.</a:t>
            </a:r>
            <a:r>
              <a:rPr lang="en-US" sz="3200" dirty="0"/>
              <a:t>Bit Stuffing - Topic</a:t>
            </a:r>
            <a:endParaRPr dirty="0"/>
          </a:p>
        </p:txBody>
      </p:sp>
      <p:sp>
        <p:nvSpPr>
          <p:cNvPr id="1157" name="Google Shape;1157;g2b96f46ec0b_0_28"/>
          <p:cNvSpPr txBox="1">
            <a:spLocks noGrp="1"/>
          </p:cNvSpPr>
          <p:nvPr>
            <p:ph type="sldNum" idx="12"/>
          </p:nvPr>
        </p:nvSpPr>
        <p:spPr>
          <a:xfrm>
            <a:off x="11572875" y="6385568"/>
            <a:ext cx="513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16</a:t>
            </a:fld>
            <a:endParaRPr sz="1200" b="0" i="0" u="none" strike="noStrike" cap="none">
              <a:solidFill>
                <a:srgbClr val="888888"/>
              </a:solidFill>
              <a:latin typeface="Meiryo"/>
              <a:ea typeface="Meiryo"/>
              <a:cs typeface="Meiryo"/>
              <a:sym typeface="Meiryo"/>
            </a:endParaRPr>
          </a:p>
        </p:txBody>
      </p:sp>
      <p:pic>
        <p:nvPicPr>
          <p:cNvPr id="1158" name="Google Shape;1158;g2b96f46ec0b_0_28"/>
          <p:cNvPicPr preferRelativeResize="0"/>
          <p:nvPr/>
        </p:nvPicPr>
        <p:blipFill rotWithShape="1">
          <a:blip r:embed="rId3">
            <a:alphaModFix/>
          </a:blip>
          <a:srcRect t="3384"/>
          <a:stretch/>
        </p:blipFill>
        <p:spPr>
          <a:xfrm>
            <a:off x="1442477" y="873188"/>
            <a:ext cx="9307046" cy="58774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4">
          <a:extLst>
            <a:ext uri="{FF2B5EF4-FFF2-40B4-BE49-F238E27FC236}">
              <a16:creationId xmlns:a16="http://schemas.microsoft.com/office/drawing/2014/main" id="{5530C1D6-6B72-BF44-3ECA-0706C41CA86C}"/>
            </a:ext>
          </a:extLst>
        </p:cNvPr>
        <p:cNvGrpSpPr/>
        <p:nvPr/>
      </p:nvGrpSpPr>
      <p:grpSpPr>
        <a:xfrm>
          <a:off x="0" y="0"/>
          <a:ext cx="0" cy="0"/>
          <a:chOff x="0" y="0"/>
          <a:chExt cx="0" cy="0"/>
        </a:xfrm>
      </p:grpSpPr>
      <p:sp>
        <p:nvSpPr>
          <p:cNvPr id="1135" name="Google Shape;1135;p5">
            <a:extLst>
              <a:ext uri="{FF2B5EF4-FFF2-40B4-BE49-F238E27FC236}">
                <a16:creationId xmlns:a16="http://schemas.microsoft.com/office/drawing/2014/main" id="{4688A09F-7004-45DF-6C65-FF236F350F7B}"/>
              </a:ext>
            </a:extLst>
          </p:cNvPr>
          <p:cNvSpPr txBox="1">
            <a:spLocks noGrp="1"/>
          </p:cNvSpPr>
          <p:nvPr>
            <p:ph type="title"/>
          </p:nvPr>
        </p:nvSpPr>
        <p:spPr>
          <a:xfrm>
            <a:off x="950400" y="277200"/>
            <a:ext cx="10461600" cy="547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vi-VN" sz="3200" dirty="0"/>
              <a:t>3.</a:t>
            </a:r>
            <a:r>
              <a:rPr lang="en-US" sz="3200" dirty="0"/>
              <a:t>Bit Stuffing - Topic</a:t>
            </a:r>
            <a:endParaRPr dirty="0"/>
          </a:p>
        </p:txBody>
      </p:sp>
      <p:sp>
        <p:nvSpPr>
          <p:cNvPr id="1137" name="Google Shape;1137;p5">
            <a:extLst>
              <a:ext uri="{FF2B5EF4-FFF2-40B4-BE49-F238E27FC236}">
                <a16:creationId xmlns:a16="http://schemas.microsoft.com/office/drawing/2014/main" id="{4BCE3F7F-F1B2-9DD2-18CB-1A25464EA416}"/>
              </a:ext>
            </a:extLst>
          </p:cNvPr>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17</a:t>
            </a:fld>
            <a:endParaRPr sz="1200" b="0" i="0" u="none" strike="noStrike" cap="none">
              <a:solidFill>
                <a:srgbClr val="888888"/>
              </a:solidFill>
              <a:latin typeface="Meiryo"/>
              <a:ea typeface="Meiryo"/>
              <a:cs typeface="Meiryo"/>
              <a:sym typeface="Meiryo"/>
            </a:endParaRPr>
          </a:p>
        </p:txBody>
      </p:sp>
      <p:pic>
        <p:nvPicPr>
          <p:cNvPr id="3" name="Picture 2">
            <a:extLst>
              <a:ext uri="{FF2B5EF4-FFF2-40B4-BE49-F238E27FC236}">
                <a16:creationId xmlns:a16="http://schemas.microsoft.com/office/drawing/2014/main" id="{6DEA2358-19C9-E26F-F7BE-1D36D6F56944}"/>
              </a:ext>
            </a:extLst>
          </p:cNvPr>
          <p:cNvPicPr>
            <a:picLocks noChangeAspect="1"/>
          </p:cNvPicPr>
          <p:nvPr/>
        </p:nvPicPr>
        <p:blipFill>
          <a:blip r:embed="rId3"/>
          <a:stretch>
            <a:fillRect/>
          </a:stretch>
        </p:blipFill>
        <p:spPr>
          <a:xfrm>
            <a:off x="0" y="1005475"/>
            <a:ext cx="12192000" cy="3309634"/>
          </a:xfrm>
          <a:prstGeom prst="rect">
            <a:avLst/>
          </a:prstGeom>
        </p:spPr>
      </p:pic>
      <p:sp>
        <p:nvSpPr>
          <p:cNvPr id="5" name="TextBox 4">
            <a:extLst>
              <a:ext uri="{FF2B5EF4-FFF2-40B4-BE49-F238E27FC236}">
                <a16:creationId xmlns:a16="http://schemas.microsoft.com/office/drawing/2014/main" id="{3D70A203-5A5C-7985-CAB1-6EA7AF525B67}"/>
              </a:ext>
            </a:extLst>
          </p:cNvPr>
          <p:cNvSpPr txBox="1"/>
          <p:nvPr/>
        </p:nvSpPr>
        <p:spPr>
          <a:xfrm>
            <a:off x="105133" y="4442369"/>
            <a:ext cx="11875911" cy="2308324"/>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The Bit stuffing is applicable from beginning of SOF till end of checksum field. </a:t>
            </a:r>
          </a:p>
          <a:p>
            <a:pPr marL="342900" indent="-342900">
              <a:buFont typeface="Wingdings" panose="05000000000000000000" pitchFamily="2" charset="2"/>
              <a:buChar char="Ø"/>
            </a:pPr>
            <a:r>
              <a:rPr lang="en-US" sz="2400" dirty="0"/>
              <a:t>Bit stuffing is not applicable for Fixed form part (</a:t>
            </a:r>
            <a:r>
              <a:rPr lang="en-US" sz="2400" dirty="0" err="1"/>
              <a:t>i.e</a:t>
            </a:r>
            <a:r>
              <a:rPr lang="en-US" sz="2400" dirty="0"/>
              <a:t> CD to IFS)</a:t>
            </a:r>
          </a:p>
          <a:p>
            <a:pPr marL="342900" indent="-342900">
              <a:buFont typeface="Wingdings" panose="05000000000000000000" pitchFamily="2" charset="2"/>
              <a:buChar char="Ø"/>
            </a:pPr>
            <a:r>
              <a:rPr lang="en-US" sz="2400" dirty="0"/>
              <a:t>Stuffed Bits are considered for CRC computation in CAN frame</a:t>
            </a:r>
          </a:p>
          <a:p>
            <a:pPr marL="342900" indent="-342900">
              <a:buFont typeface="Wingdings" panose="05000000000000000000" pitchFamily="2" charset="2"/>
              <a:buChar char="Ø"/>
            </a:pPr>
            <a:r>
              <a:rPr lang="en-US" sz="2400" dirty="0"/>
              <a:t>in the worst case the theoretical number of stuff bits would be 24</a:t>
            </a:r>
          </a:p>
          <a:p>
            <a:pPr marL="342900" indent="-342900">
              <a:buFont typeface="Wingdings" panose="05000000000000000000" pitchFamily="2" charset="2"/>
              <a:buChar char="Ø"/>
            </a:pPr>
            <a:r>
              <a:rPr lang="en-US" sz="2400" dirty="0"/>
              <a:t>Tx side Frame is bit stuffed and sent on bus </a:t>
            </a:r>
            <a:r>
              <a:rPr lang="en-US" sz="2400" dirty="0">
                <a:sym typeface="Wingdings" panose="05000000000000000000" pitchFamily="2" charset="2"/>
              </a:rPr>
              <a:t> Bit Stuffing</a:t>
            </a:r>
            <a:endParaRPr lang="en-US" sz="2400" dirty="0"/>
          </a:p>
          <a:p>
            <a:pPr marL="342900" indent="-342900">
              <a:buFont typeface="Wingdings" panose="05000000000000000000" pitchFamily="2" charset="2"/>
              <a:buChar char="Ø"/>
            </a:pPr>
            <a:r>
              <a:rPr lang="en-US" sz="2400" dirty="0"/>
              <a:t>Rx side the stuffed bits are removed and then processed further </a:t>
            </a:r>
            <a:r>
              <a:rPr lang="en-US" sz="2400" dirty="0">
                <a:sym typeface="Wingdings" panose="05000000000000000000" pitchFamily="2" charset="2"/>
              </a:rPr>
              <a:t> Bit </a:t>
            </a:r>
            <a:r>
              <a:rPr lang="en-US" sz="2400" dirty="0" err="1">
                <a:sym typeface="Wingdings" panose="05000000000000000000" pitchFamily="2" charset="2"/>
              </a:rPr>
              <a:t>DeStuffing</a:t>
            </a:r>
            <a:endParaRPr lang="en-IN" sz="2400" dirty="0"/>
          </a:p>
        </p:txBody>
      </p:sp>
    </p:spTree>
    <p:extLst>
      <p:ext uri="{BB962C8B-B14F-4D97-AF65-F5344CB8AC3E}">
        <p14:creationId xmlns:p14="http://schemas.microsoft.com/office/powerpoint/2010/main" val="3210653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g2b96f46ec0b_0_13"/>
          <p:cNvSpPr txBox="1">
            <a:spLocks noGrp="1"/>
          </p:cNvSpPr>
          <p:nvPr>
            <p:ph type="title"/>
          </p:nvPr>
        </p:nvSpPr>
        <p:spPr>
          <a:xfrm>
            <a:off x="950400" y="277200"/>
            <a:ext cx="10461600" cy="547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vi-VN" sz="3200" dirty="0"/>
              <a:t>3.</a:t>
            </a:r>
            <a:r>
              <a:rPr lang="en-US" sz="3200" dirty="0"/>
              <a:t>Bit Stuffing - Topic</a:t>
            </a:r>
            <a:endParaRPr dirty="0"/>
          </a:p>
        </p:txBody>
      </p:sp>
      <p:sp>
        <p:nvSpPr>
          <p:cNvPr id="1164" name="Google Shape;1164;g2b96f46ec0b_0_13"/>
          <p:cNvSpPr txBox="1">
            <a:spLocks noGrp="1"/>
          </p:cNvSpPr>
          <p:nvPr>
            <p:ph type="sldNum" idx="12"/>
          </p:nvPr>
        </p:nvSpPr>
        <p:spPr>
          <a:xfrm>
            <a:off x="11572875" y="6385568"/>
            <a:ext cx="513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18</a:t>
            </a:fld>
            <a:endParaRPr sz="1200" b="0" i="0" u="none" strike="noStrike" cap="none">
              <a:solidFill>
                <a:srgbClr val="888888"/>
              </a:solidFill>
              <a:latin typeface="Meiryo"/>
              <a:ea typeface="Meiryo"/>
              <a:cs typeface="Meiryo"/>
              <a:sym typeface="Meiryo"/>
            </a:endParaRPr>
          </a:p>
        </p:txBody>
      </p:sp>
      <p:pic>
        <p:nvPicPr>
          <p:cNvPr id="1165" name="Google Shape;1165;g2b96f46ec0b_0_13"/>
          <p:cNvPicPr preferRelativeResize="0"/>
          <p:nvPr/>
        </p:nvPicPr>
        <p:blipFill>
          <a:blip r:embed="rId3">
            <a:alphaModFix/>
          </a:blip>
          <a:stretch>
            <a:fillRect/>
          </a:stretch>
        </p:blipFill>
        <p:spPr>
          <a:xfrm>
            <a:off x="1202225" y="1113725"/>
            <a:ext cx="9934900" cy="5507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6"/>
          <p:cNvSpPr txBox="1">
            <a:spLocks noGrp="1"/>
          </p:cNvSpPr>
          <p:nvPr>
            <p:ph type="title"/>
          </p:nvPr>
        </p:nvSpPr>
        <p:spPr>
          <a:xfrm>
            <a:off x="950400" y="277200"/>
            <a:ext cx="10461600" cy="547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vi-VN" sz="3200" dirty="0"/>
              <a:t>4.</a:t>
            </a:r>
            <a:r>
              <a:rPr lang="en-US" sz="3200" dirty="0"/>
              <a:t>CAN CRC Computation - Topic</a:t>
            </a:r>
            <a:endParaRPr dirty="0"/>
          </a:p>
        </p:txBody>
      </p:sp>
      <p:sp>
        <p:nvSpPr>
          <p:cNvPr id="1143" name="Google Shape;1143;p6"/>
          <p:cNvSpPr txBox="1">
            <a:spLocks noGrp="1"/>
          </p:cNvSpPr>
          <p:nvPr>
            <p:ph type="body" idx="1"/>
          </p:nvPr>
        </p:nvSpPr>
        <p:spPr>
          <a:xfrm>
            <a:off x="950400" y="1065600"/>
            <a:ext cx="10461600" cy="52128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20673"/>
              </a:buClr>
              <a:buSzPts val="2800"/>
              <a:buChar char="•"/>
            </a:pPr>
            <a:r>
              <a:rPr lang="en-US" dirty="0"/>
              <a:t>Explain </a:t>
            </a:r>
            <a:r>
              <a:rPr lang="en-US" sz="2800" dirty="0"/>
              <a:t>CRC Checksum Computation in CAN</a:t>
            </a:r>
            <a:r>
              <a:rPr lang="en-US" dirty="0"/>
              <a:t> (standard CAN Frame)</a:t>
            </a:r>
            <a:endParaRPr dirty="0"/>
          </a:p>
          <a:p>
            <a:pPr marL="228600" lvl="0" indent="-50800" algn="l" rtl="0">
              <a:lnSpc>
                <a:spcPct val="90000"/>
              </a:lnSpc>
              <a:spcBef>
                <a:spcPts val="1000"/>
              </a:spcBef>
              <a:spcAft>
                <a:spcPts val="0"/>
              </a:spcAft>
              <a:buClr>
                <a:srgbClr val="020673"/>
              </a:buClr>
              <a:buSzPts val="2800"/>
              <a:buNone/>
            </a:pPr>
            <a:endParaRPr dirty="0"/>
          </a:p>
        </p:txBody>
      </p:sp>
      <p:sp>
        <p:nvSpPr>
          <p:cNvPr id="1144" name="Google Shape;1144;p6"/>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19</a:t>
            </a:fld>
            <a:endParaRPr sz="1200" b="0" i="0" u="none" strike="noStrike" cap="none">
              <a:solidFill>
                <a:srgbClr val="888888"/>
              </a:solidFill>
              <a:latin typeface="Meiryo"/>
              <a:ea typeface="Meiryo"/>
              <a:cs typeface="Meiryo"/>
              <a:sym typeface="Meiryo"/>
            </a:endParaRPr>
          </a:p>
        </p:txBody>
      </p:sp>
      <p:pic>
        <p:nvPicPr>
          <p:cNvPr id="3" name="Picture 2">
            <a:extLst>
              <a:ext uri="{FF2B5EF4-FFF2-40B4-BE49-F238E27FC236}">
                <a16:creationId xmlns:a16="http://schemas.microsoft.com/office/drawing/2014/main" id="{CBD97ADC-F195-4EEE-BFE9-974938F5CD28}"/>
              </a:ext>
            </a:extLst>
          </p:cNvPr>
          <p:cNvPicPr>
            <a:picLocks noChangeAspect="1"/>
          </p:cNvPicPr>
          <p:nvPr/>
        </p:nvPicPr>
        <p:blipFill>
          <a:blip r:embed="rId3"/>
          <a:stretch>
            <a:fillRect/>
          </a:stretch>
        </p:blipFill>
        <p:spPr>
          <a:xfrm>
            <a:off x="571500" y="1887375"/>
            <a:ext cx="11049000" cy="43910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2"/>
          <p:cNvSpPr txBox="1">
            <a:spLocks noGrp="1"/>
          </p:cNvSpPr>
          <p:nvPr>
            <p:ph type="title"/>
          </p:nvPr>
        </p:nvSpPr>
        <p:spPr>
          <a:xfrm>
            <a:off x="950400" y="277200"/>
            <a:ext cx="10461600" cy="547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en-US"/>
              <a:t>Contents</a:t>
            </a:r>
            <a:endParaRPr/>
          </a:p>
        </p:txBody>
      </p:sp>
      <p:sp>
        <p:nvSpPr>
          <p:cNvPr id="1116" name="Google Shape;1116;p2"/>
          <p:cNvSpPr txBox="1">
            <a:spLocks noGrp="1"/>
          </p:cNvSpPr>
          <p:nvPr>
            <p:ph type="body" idx="1"/>
          </p:nvPr>
        </p:nvSpPr>
        <p:spPr>
          <a:xfrm>
            <a:off x="950400" y="1076533"/>
            <a:ext cx="10461600" cy="2581067"/>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rgbClr val="020673"/>
              </a:buClr>
              <a:buSzPts val="3600"/>
              <a:buFont typeface="Meiryo"/>
              <a:buAutoNum type="arabicPeriod"/>
            </a:pPr>
            <a:r>
              <a:rPr lang="en-US" sz="3600" dirty="0"/>
              <a:t>Bit </a:t>
            </a:r>
            <a:r>
              <a:rPr lang="vi-VN" sz="3600" dirty="0"/>
              <a:t>monitoring, </a:t>
            </a:r>
            <a:r>
              <a:rPr lang="en-US" sz="3600" dirty="0"/>
              <a:t>Se</a:t>
            </a:r>
            <a:r>
              <a:rPr lang="vi-VN" sz="3600" dirty="0"/>
              <a:t>gmentation </a:t>
            </a:r>
            <a:r>
              <a:rPr lang="en-US" sz="3600" dirty="0"/>
              <a:t>(Quan)</a:t>
            </a:r>
            <a:endParaRPr dirty="0"/>
          </a:p>
          <a:p>
            <a:pPr marL="514350" indent="-514350">
              <a:buSzPts val="3600"/>
              <a:buFont typeface="Meiryo"/>
              <a:buAutoNum type="arabicPeriod"/>
            </a:pPr>
            <a:r>
              <a:rPr lang="en-US" sz="3600" dirty="0"/>
              <a:t>Bus Arbitration</a:t>
            </a:r>
            <a:r>
              <a:rPr lang="en-US" altLang="ja-JP" sz="2800" dirty="0"/>
              <a:t>(Quan)</a:t>
            </a:r>
            <a:endParaRPr dirty="0"/>
          </a:p>
          <a:p>
            <a:pPr marL="514350" lvl="0" indent="-514350" algn="l" rtl="0">
              <a:lnSpc>
                <a:spcPct val="90000"/>
              </a:lnSpc>
              <a:spcBef>
                <a:spcPts val="1000"/>
              </a:spcBef>
              <a:spcAft>
                <a:spcPts val="0"/>
              </a:spcAft>
              <a:buClr>
                <a:srgbClr val="020673"/>
              </a:buClr>
              <a:buSzPts val="3600"/>
              <a:buFont typeface="Meiryo"/>
              <a:buAutoNum type="arabicPeriod"/>
            </a:pPr>
            <a:r>
              <a:rPr lang="en-US" sz="3600" dirty="0"/>
              <a:t>Bit Stuffing(Linh)</a:t>
            </a:r>
            <a:endParaRPr dirty="0"/>
          </a:p>
          <a:p>
            <a:pPr marL="514350" lvl="0" indent="-514350" algn="l" rtl="0">
              <a:lnSpc>
                <a:spcPct val="90000"/>
              </a:lnSpc>
              <a:spcBef>
                <a:spcPts val="1000"/>
              </a:spcBef>
              <a:spcAft>
                <a:spcPts val="0"/>
              </a:spcAft>
              <a:buClr>
                <a:srgbClr val="020673"/>
              </a:buClr>
              <a:buSzPts val="3600"/>
              <a:buFont typeface="Meiryo"/>
              <a:buAutoNum type="arabicPeriod"/>
            </a:pPr>
            <a:r>
              <a:rPr lang="en-US" sz="3600" dirty="0"/>
              <a:t>CAN CRC Computation(Nghia)</a:t>
            </a:r>
            <a:endParaRPr dirty="0"/>
          </a:p>
        </p:txBody>
      </p:sp>
      <p:sp>
        <p:nvSpPr>
          <p:cNvPr id="22" name="TextBox 21">
            <a:extLst>
              <a:ext uri="{FF2B5EF4-FFF2-40B4-BE49-F238E27FC236}">
                <a16:creationId xmlns:a16="http://schemas.microsoft.com/office/drawing/2014/main" id="{5E45BAB1-F71B-3003-D8D1-416BAF376527}"/>
              </a:ext>
            </a:extLst>
          </p:cNvPr>
          <p:cNvSpPr txBox="1"/>
          <p:nvPr/>
        </p:nvSpPr>
        <p:spPr>
          <a:xfrm>
            <a:off x="1173473" y="4546834"/>
            <a:ext cx="4140277" cy="400110"/>
          </a:xfrm>
          <a:prstGeom prst="rect">
            <a:avLst/>
          </a:prstGeom>
          <a:noFill/>
        </p:spPr>
        <p:txBody>
          <a:bodyPr wrap="square">
            <a:spAutoFit/>
          </a:bodyPr>
          <a:lstStyle/>
          <a:p>
            <a:r>
              <a:rPr lang="en-US" altLang="ja-JP" sz="2000" dirty="0">
                <a:solidFill>
                  <a:schemeClr val="bg1">
                    <a:lumMod val="50000"/>
                  </a:schemeClr>
                </a:solidFill>
              </a:rPr>
              <a:t>https://mesidas.com/can-canbus/</a:t>
            </a:r>
            <a:endParaRPr lang="ja-JP" altLang="en-US" sz="2000" dirty="0">
              <a:solidFill>
                <a:schemeClr val="bg1">
                  <a:lumMod val="50000"/>
                </a:schemeClr>
              </a:solidFill>
            </a:endParaRPr>
          </a:p>
        </p:txBody>
      </p:sp>
      <p:sp>
        <p:nvSpPr>
          <p:cNvPr id="1120" name="TextBox 1119">
            <a:extLst>
              <a:ext uri="{FF2B5EF4-FFF2-40B4-BE49-F238E27FC236}">
                <a16:creationId xmlns:a16="http://schemas.microsoft.com/office/drawing/2014/main" id="{E6F5EB17-397A-DFAE-91B1-10E86E94FEC9}"/>
              </a:ext>
            </a:extLst>
          </p:cNvPr>
          <p:cNvSpPr txBox="1"/>
          <p:nvPr/>
        </p:nvSpPr>
        <p:spPr>
          <a:xfrm>
            <a:off x="1173473" y="4977337"/>
            <a:ext cx="4228344" cy="400110"/>
          </a:xfrm>
          <a:prstGeom prst="rect">
            <a:avLst/>
          </a:prstGeom>
          <a:noFill/>
        </p:spPr>
        <p:txBody>
          <a:bodyPr wrap="square">
            <a:spAutoFit/>
          </a:bodyPr>
          <a:lstStyle/>
          <a:p>
            <a:r>
              <a:rPr lang="en-US" altLang="ja-JP" sz="2000" dirty="0">
                <a:solidFill>
                  <a:schemeClr val="bg1">
                    <a:lumMod val="50000"/>
                  </a:schemeClr>
                </a:solidFill>
                <a:hlinkClick r:id="rId3">
                  <a:extLst>
                    <a:ext uri="{A12FA001-AC4F-418D-AE19-62706E023703}">
                      <ahyp:hlinkClr xmlns:ahyp="http://schemas.microsoft.com/office/drawing/2018/hyperlinkcolor" val="tx"/>
                    </a:ext>
                  </a:extLst>
                </a:hlinkClick>
              </a:rPr>
              <a:t>CiA99Paper (oertel-halle.de)</a:t>
            </a:r>
            <a:endParaRPr lang="ja-JP" altLang="en-US" sz="2000" dirty="0">
              <a:solidFill>
                <a:schemeClr val="bg1">
                  <a:lumMod val="50000"/>
                </a:schemeClr>
              </a:solidFill>
            </a:endParaRPr>
          </a:p>
        </p:txBody>
      </p:sp>
      <p:sp>
        <p:nvSpPr>
          <p:cNvPr id="1125" name="TextBox 1124">
            <a:extLst>
              <a:ext uri="{FF2B5EF4-FFF2-40B4-BE49-F238E27FC236}">
                <a16:creationId xmlns:a16="http://schemas.microsoft.com/office/drawing/2014/main" id="{E7B0D4D0-AF60-F898-7759-E743D0328769}"/>
              </a:ext>
            </a:extLst>
          </p:cNvPr>
          <p:cNvSpPr txBox="1"/>
          <p:nvPr/>
        </p:nvSpPr>
        <p:spPr>
          <a:xfrm>
            <a:off x="1209117" y="5414694"/>
            <a:ext cx="3137051" cy="400110"/>
          </a:xfrm>
          <a:prstGeom prst="rect">
            <a:avLst/>
          </a:prstGeom>
          <a:noFill/>
        </p:spPr>
        <p:txBody>
          <a:bodyPr wrap="square">
            <a:spAutoFit/>
          </a:bodyPr>
          <a:lstStyle/>
          <a:p>
            <a:r>
              <a:rPr lang="ja-JP" altLang="en-US" sz="2000" dirty="0">
                <a:solidFill>
                  <a:schemeClr val="bg1">
                    <a:lumMod val="50000"/>
                  </a:schemeClr>
                </a:solidFill>
              </a:rPr>
              <a:t>RJJ05B0937-0100.pdf</a:t>
            </a:r>
          </a:p>
        </p:txBody>
      </p:sp>
      <p:sp>
        <p:nvSpPr>
          <p:cNvPr id="1127" name="TextBox 1126">
            <a:extLst>
              <a:ext uri="{FF2B5EF4-FFF2-40B4-BE49-F238E27FC236}">
                <a16:creationId xmlns:a16="http://schemas.microsoft.com/office/drawing/2014/main" id="{E7DA9501-670F-F6A7-B004-55845832EC82}"/>
              </a:ext>
            </a:extLst>
          </p:cNvPr>
          <p:cNvSpPr txBox="1"/>
          <p:nvPr/>
        </p:nvSpPr>
        <p:spPr>
          <a:xfrm>
            <a:off x="1209117" y="5807707"/>
            <a:ext cx="9239900" cy="707886"/>
          </a:xfrm>
          <a:prstGeom prst="rect">
            <a:avLst/>
          </a:prstGeom>
          <a:noFill/>
        </p:spPr>
        <p:txBody>
          <a:bodyPr wrap="square">
            <a:spAutoFit/>
          </a:bodyPr>
          <a:lstStyle/>
          <a:p>
            <a:r>
              <a:rPr lang="ja-JP" altLang="en-US" sz="2000" dirty="0">
                <a:solidFill>
                  <a:schemeClr val="bg1">
                    <a:lumMod val="50000"/>
                  </a:schemeClr>
                </a:solidFill>
              </a:rPr>
              <a:t>sloa101b.pdf</a:t>
            </a:r>
            <a:endParaRPr lang="vi-VN" altLang="ja-JP" sz="2000" dirty="0">
              <a:solidFill>
                <a:schemeClr val="bg1">
                  <a:lumMod val="50000"/>
                </a:schemeClr>
              </a:solidFill>
            </a:endParaRPr>
          </a:p>
          <a:p>
            <a:r>
              <a:rPr lang="en-US" altLang="ja-JP" sz="2000" dirty="0">
                <a:solidFill>
                  <a:schemeClr val="bg1">
                    <a:lumMod val="50000"/>
                  </a:schemeClr>
                </a:solidFill>
              </a:rPr>
              <a:t>https://kdientu.duytan.edu.vn/media/109341/bit-timing-can.pdf</a:t>
            </a:r>
            <a:endParaRPr lang="ja-JP" altLang="en-US" sz="2000" dirty="0">
              <a:solidFill>
                <a:schemeClr val="bg1">
                  <a:lumMod val="50000"/>
                </a:schemeClr>
              </a:solidFill>
            </a:endParaRPr>
          </a:p>
        </p:txBody>
      </p:sp>
      <p:sp>
        <p:nvSpPr>
          <p:cNvPr id="2" name="TextBox 1">
            <a:extLst>
              <a:ext uri="{FF2B5EF4-FFF2-40B4-BE49-F238E27FC236}">
                <a16:creationId xmlns:a16="http://schemas.microsoft.com/office/drawing/2014/main" id="{FC6ABD73-8198-B26D-0185-C4395C67215F}"/>
              </a:ext>
            </a:extLst>
          </p:cNvPr>
          <p:cNvSpPr txBox="1"/>
          <p:nvPr/>
        </p:nvSpPr>
        <p:spPr>
          <a:xfrm>
            <a:off x="1173472" y="3977134"/>
            <a:ext cx="4140277" cy="523220"/>
          </a:xfrm>
          <a:prstGeom prst="rect">
            <a:avLst/>
          </a:prstGeom>
          <a:noFill/>
        </p:spPr>
        <p:txBody>
          <a:bodyPr wrap="square">
            <a:spAutoFit/>
          </a:bodyPr>
          <a:lstStyle/>
          <a:p>
            <a:r>
              <a:rPr lang="en-US" altLang="ja-JP" sz="2800" b="0" i="0" dirty="0">
                <a:solidFill>
                  <a:schemeClr val="bg1">
                    <a:lumMod val="50000"/>
                  </a:schemeClr>
                </a:solidFill>
                <a:effectLst/>
                <a:latin typeface="Roboto" panose="02000000000000000000" pitchFamily="2" charset="0"/>
              </a:rPr>
              <a:t>References</a:t>
            </a:r>
            <a:r>
              <a:rPr lang="vi-VN" altLang="ja-JP" sz="2800" b="0" i="0" dirty="0">
                <a:solidFill>
                  <a:schemeClr val="bg1">
                    <a:lumMod val="50000"/>
                  </a:schemeClr>
                </a:solidFill>
                <a:effectLst/>
                <a:latin typeface="Roboto" panose="02000000000000000000" pitchFamily="2" charset="0"/>
              </a:rPr>
              <a:t> document</a:t>
            </a:r>
            <a:endParaRPr lang="ja-JP" altLang="en-US" sz="2000" dirty="0">
              <a:solidFill>
                <a:schemeClr val="bg1">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6"/>
          <p:cNvSpPr txBox="1">
            <a:spLocks noGrp="1"/>
          </p:cNvSpPr>
          <p:nvPr>
            <p:ph type="title"/>
          </p:nvPr>
        </p:nvSpPr>
        <p:spPr>
          <a:xfrm>
            <a:off x="950400" y="277200"/>
            <a:ext cx="10461600" cy="547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vi-VN" sz="3200" dirty="0"/>
              <a:t>4.</a:t>
            </a:r>
            <a:r>
              <a:rPr lang="en-US" sz="3200" dirty="0"/>
              <a:t>CAN CRC Computation - Topic</a:t>
            </a:r>
            <a:endParaRPr dirty="0"/>
          </a:p>
        </p:txBody>
      </p:sp>
      <p:sp>
        <p:nvSpPr>
          <p:cNvPr id="1143" name="Google Shape;1143;p6"/>
          <p:cNvSpPr txBox="1">
            <a:spLocks noGrp="1"/>
          </p:cNvSpPr>
          <p:nvPr>
            <p:ph type="body" idx="1"/>
          </p:nvPr>
        </p:nvSpPr>
        <p:spPr>
          <a:xfrm>
            <a:off x="950400" y="1065600"/>
            <a:ext cx="10461600" cy="5212800"/>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rgbClr val="020673"/>
              </a:buClr>
              <a:buSzPts val="2800"/>
              <a:buChar char="•"/>
            </a:pPr>
            <a:r>
              <a:rPr lang="en-US" dirty="0"/>
              <a:t>Explain </a:t>
            </a:r>
            <a:r>
              <a:rPr lang="en-US" sz="2800" dirty="0"/>
              <a:t>CRC Checksum Computation in CAN</a:t>
            </a:r>
            <a:r>
              <a:rPr lang="en-US" dirty="0"/>
              <a:t> (standard CAN Frame)</a:t>
            </a:r>
          </a:p>
          <a:p>
            <a:pPr marL="228600" lvl="0" indent="-228600" algn="l" rtl="0">
              <a:lnSpc>
                <a:spcPct val="90000"/>
              </a:lnSpc>
              <a:spcBef>
                <a:spcPts val="0"/>
              </a:spcBef>
              <a:spcAft>
                <a:spcPts val="0"/>
              </a:spcAft>
              <a:buClr>
                <a:srgbClr val="020673"/>
              </a:buClr>
              <a:buSzPts val="2800"/>
              <a:buChar char="•"/>
            </a:pPr>
            <a:endParaRPr lang="en-US" dirty="0"/>
          </a:p>
          <a:p>
            <a:pPr marL="228600" lvl="0" indent="-228600" algn="l" rtl="0">
              <a:lnSpc>
                <a:spcPct val="90000"/>
              </a:lnSpc>
              <a:spcBef>
                <a:spcPts val="0"/>
              </a:spcBef>
              <a:spcAft>
                <a:spcPts val="0"/>
              </a:spcAft>
              <a:buClr>
                <a:srgbClr val="020673"/>
              </a:buClr>
              <a:buSzPts val="2800"/>
              <a:buChar char="•"/>
            </a:pPr>
            <a:r>
              <a:rPr lang="en-US" dirty="0"/>
              <a:t>CRC sequence</a:t>
            </a:r>
          </a:p>
          <a:p>
            <a:pPr marL="0" lvl="0" indent="0" algn="l" rtl="0">
              <a:lnSpc>
                <a:spcPct val="90000"/>
              </a:lnSpc>
              <a:spcBef>
                <a:spcPts val="0"/>
              </a:spcBef>
              <a:spcAft>
                <a:spcPts val="0"/>
              </a:spcAft>
              <a:buClr>
                <a:srgbClr val="020673"/>
              </a:buClr>
              <a:buSzPts val="2800"/>
              <a:buNone/>
            </a:pPr>
            <a:r>
              <a:rPr lang="en-US" dirty="0"/>
              <a:t>In the CRC method, a CRC sequence is computed based on the bits to be transmitted (from SOF up to and including the data field) and a generator polynomial G(x) defined by ISO 11898-1. The CRC sequence is appended to the bits to be transmitted. The overall polynomial is a multiple of the bits to be transmitted. The receiver of the overall polynomial can then detect — with very high reliability — whether a transmission error occurred (exception: CRC sequence itself was corrupted by a disturbance), i.e. if division by the generator polynomial yields a remainder.</a:t>
            </a:r>
            <a:endParaRPr dirty="0"/>
          </a:p>
          <a:p>
            <a:pPr marL="228600" lvl="0" indent="-50800" algn="l" rtl="0">
              <a:lnSpc>
                <a:spcPct val="90000"/>
              </a:lnSpc>
              <a:spcBef>
                <a:spcPts val="1000"/>
              </a:spcBef>
              <a:spcAft>
                <a:spcPts val="0"/>
              </a:spcAft>
              <a:buClr>
                <a:srgbClr val="020673"/>
              </a:buClr>
              <a:buSzPts val="2800"/>
              <a:buNone/>
            </a:pPr>
            <a:endParaRPr dirty="0"/>
          </a:p>
        </p:txBody>
      </p:sp>
      <p:sp>
        <p:nvSpPr>
          <p:cNvPr id="1144" name="Google Shape;1144;p6"/>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20</a:t>
            </a:fld>
            <a:endParaRPr sz="1200" b="0" i="0" u="none" strike="noStrike" cap="none">
              <a:solidFill>
                <a:srgbClr val="888888"/>
              </a:solidFill>
              <a:latin typeface="Meiryo"/>
              <a:ea typeface="Meiryo"/>
              <a:cs typeface="Meiryo"/>
              <a:sym typeface="Meiryo"/>
            </a:endParaRPr>
          </a:p>
        </p:txBody>
      </p:sp>
    </p:spTree>
    <p:extLst>
      <p:ext uri="{BB962C8B-B14F-4D97-AF65-F5344CB8AC3E}">
        <p14:creationId xmlns:p14="http://schemas.microsoft.com/office/powerpoint/2010/main" val="3835826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6"/>
          <p:cNvSpPr txBox="1">
            <a:spLocks noGrp="1"/>
          </p:cNvSpPr>
          <p:nvPr>
            <p:ph type="title"/>
          </p:nvPr>
        </p:nvSpPr>
        <p:spPr>
          <a:xfrm>
            <a:off x="950400" y="277200"/>
            <a:ext cx="10461600" cy="547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vi-VN" sz="3200" dirty="0"/>
              <a:t>4.</a:t>
            </a:r>
            <a:r>
              <a:rPr lang="en-US" sz="3200" dirty="0"/>
              <a:t>CAN CRC Computation - Example</a:t>
            </a:r>
            <a:endParaRPr dirty="0"/>
          </a:p>
        </p:txBody>
      </p:sp>
      <p:sp>
        <p:nvSpPr>
          <p:cNvPr id="1144" name="Google Shape;1144;p6"/>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21</a:t>
            </a:fld>
            <a:endParaRPr sz="1200" b="0" i="0" u="none" strike="noStrike" cap="none">
              <a:solidFill>
                <a:srgbClr val="888888"/>
              </a:solidFill>
              <a:latin typeface="Meiryo"/>
              <a:ea typeface="Meiryo"/>
              <a:cs typeface="Meiryo"/>
              <a:sym typeface="Meiryo"/>
            </a:endParaRPr>
          </a:p>
        </p:txBody>
      </p:sp>
      <p:pic>
        <p:nvPicPr>
          <p:cNvPr id="5" name="Picture 4">
            <a:extLst>
              <a:ext uri="{FF2B5EF4-FFF2-40B4-BE49-F238E27FC236}">
                <a16:creationId xmlns:a16="http://schemas.microsoft.com/office/drawing/2014/main" id="{800351E6-A309-4ECF-80E9-62FDDB6CC965}"/>
              </a:ext>
            </a:extLst>
          </p:cNvPr>
          <p:cNvPicPr>
            <a:picLocks noChangeAspect="1"/>
          </p:cNvPicPr>
          <p:nvPr/>
        </p:nvPicPr>
        <p:blipFill>
          <a:blip r:embed="rId3"/>
          <a:stretch>
            <a:fillRect/>
          </a:stretch>
        </p:blipFill>
        <p:spPr>
          <a:xfrm>
            <a:off x="467775" y="1272230"/>
            <a:ext cx="10944225" cy="5295900"/>
          </a:xfrm>
          <a:prstGeom prst="rect">
            <a:avLst/>
          </a:prstGeom>
        </p:spPr>
      </p:pic>
    </p:spTree>
    <p:extLst>
      <p:ext uri="{BB962C8B-B14F-4D97-AF65-F5344CB8AC3E}">
        <p14:creationId xmlns:p14="http://schemas.microsoft.com/office/powerpoint/2010/main" val="1934724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pic>
        <p:nvPicPr>
          <p:cNvPr id="1149" name="Google Shape;1149;p7"/>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150" name="Google Shape;1150;p7"/>
          <p:cNvSpPr/>
          <p:nvPr/>
        </p:nvSpPr>
        <p:spPr>
          <a:xfrm>
            <a:off x="0" y="0"/>
            <a:ext cx="12192000" cy="6858000"/>
          </a:xfrm>
          <a:prstGeom prst="rect">
            <a:avLst/>
          </a:prstGeom>
          <a:gradFill>
            <a:gsLst>
              <a:gs pos="0">
                <a:srgbClr val="FFFFFF">
                  <a:alpha val="0"/>
                </a:srgbClr>
              </a:gs>
              <a:gs pos="78000">
                <a:schemeClr val="lt1"/>
              </a:gs>
              <a:gs pos="100000">
                <a:schemeClr val="lt1"/>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eiryo"/>
              <a:ea typeface="Meiryo"/>
              <a:cs typeface="Meiryo"/>
              <a:sym typeface="Meiryo"/>
            </a:endParaRPr>
          </a:p>
        </p:txBody>
      </p:sp>
      <p:sp>
        <p:nvSpPr>
          <p:cNvPr id="1151" name="Google Shape;1151;p7"/>
          <p:cNvSpPr/>
          <p:nvPr/>
        </p:nvSpPr>
        <p:spPr>
          <a:xfrm flipH="1">
            <a:off x="0" y="0"/>
            <a:ext cx="12192000" cy="6858000"/>
          </a:xfrm>
          <a:prstGeom prst="rect">
            <a:avLst/>
          </a:prstGeom>
          <a:gradFill>
            <a:gsLst>
              <a:gs pos="0">
                <a:srgbClr val="FFFFFF">
                  <a:alpha val="0"/>
                </a:srgbClr>
              </a:gs>
              <a:gs pos="54000">
                <a:srgbClr val="FFFFFF">
                  <a:alpha val="0"/>
                </a:srgbClr>
              </a:gs>
              <a:gs pos="66000">
                <a:srgbClr val="FFFFFF"/>
              </a:gs>
              <a:gs pos="83000">
                <a:srgbClr val="FFFFFF"/>
              </a:gs>
              <a:gs pos="100000">
                <a:schemeClr val="lt1"/>
              </a:gs>
            </a:gsLst>
            <a:lin ang="10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eiryo"/>
              <a:ea typeface="Meiryo"/>
              <a:cs typeface="Meiryo"/>
              <a:sym typeface="Meiryo"/>
            </a:endParaRPr>
          </a:p>
        </p:txBody>
      </p:sp>
      <p:pic>
        <p:nvPicPr>
          <p:cNvPr id="1152" name="Google Shape;1152;p7" descr="A close up of a logo&#10;&#10;Description generated with high confidence"/>
          <p:cNvPicPr preferRelativeResize="0"/>
          <p:nvPr/>
        </p:nvPicPr>
        <p:blipFill rotWithShape="1">
          <a:blip r:embed="rId4">
            <a:alphaModFix/>
          </a:blip>
          <a:srcRect/>
          <a:stretch/>
        </p:blipFill>
        <p:spPr>
          <a:xfrm flipH="1">
            <a:off x="6254481" y="0"/>
            <a:ext cx="5937519" cy="6858000"/>
          </a:xfrm>
          <a:prstGeom prst="rect">
            <a:avLst/>
          </a:prstGeom>
          <a:noFill/>
          <a:ln>
            <a:noFill/>
          </a:ln>
        </p:spPr>
      </p:pic>
      <p:grpSp>
        <p:nvGrpSpPr>
          <p:cNvPr id="1153" name="Google Shape;1153;p7"/>
          <p:cNvGrpSpPr/>
          <p:nvPr/>
        </p:nvGrpSpPr>
        <p:grpSpPr>
          <a:xfrm>
            <a:off x="533399" y="2160207"/>
            <a:ext cx="4389120" cy="2537586"/>
            <a:chOff x="533399" y="1714945"/>
            <a:chExt cx="4389120" cy="2537586"/>
          </a:xfrm>
        </p:grpSpPr>
        <p:sp>
          <p:nvSpPr>
            <p:cNvPr id="1154" name="Google Shape;1154;p7"/>
            <p:cNvSpPr txBox="1"/>
            <p:nvPr/>
          </p:nvSpPr>
          <p:spPr>
            <a:xfrm>
              <a:off x="536072" y="3329201"/>
              <a:ext cx="438644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b="1" i="0" u="none" strike="noStrike" cap="none">
                  <a:solidFill>
                    <a:srgbClr val="160976"/>
                  </a:solidFill>
                  <a:latin typeface="Quattrocento Sans"/>
                  <a:ea typeface="Quattrocento Sans"/>
                  <a:cs typeface="Quattrocento Sans"/>
                  <a:sym typeface="Quattrocento Sans"/>
                </a:rPr>
                <a:t>THANK YOU</a:t>
              </a:r>
              <a:endParaRPr/>
            </a:p>
          </p:txBody>
        </p:sp>
        <p:pic>
          <p:nvPicPr>
            <p:cNvPr id="1155" name="Google Shape;1155;p7"/>
            <p:cNvPicPr preferRelativeResize="0"/>
            <p:nvPr/>
          </p:nvPicPr>
          <p:blipFill rotWithShape="1">
            <a:blip r:embed="rId5">
              <a:alphaModFix/>
            </a:blip>
            <a:srcRect/>
            <a:stretch/>
          </p:blipFill>
          <p:spPr>
            <a:xfrm>
              <a:off x="533399" y="1714945"/>
              <a:ext cx="4389120" cy="1714055"/>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3"/>
          <p:cNvSpPr txBox="1">
            <a:spLocks noGrp="1"/>
          </p:cNvSpPr>
          <p:nvPr>
            <p:ph type="title"/>
          </p:nvPr>
        </p:nvSpPr>
        <p:spPr>
          <a:xfrm>
            <a:off x="950400" y="277200"/>
            <a:ext cx="10461600" cy="547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vi-VN" altLang="ja-JP" dirty="0"/>
              <a:t>1.</a:t>
            </a:r>
            <a:r>
              <a:rPr lang="en-US" altLang="ja-JP" dirty="0"/>
              <a:t>Bit monitoring </a:t>
            </a:r>
            <a:r>
              <a:rPr lang="en-US" dirty="0"/>
              <a:t>- Topic</a:t>
            </a:r>
            <a:endParaRPr dirty="0"/>
          </a:p>
        </p:txBody>
      </p:sp>
      <p:sp>
        <p:nvSpPr>
          <p:cNvPr id="1123" name="Google Shape;1123;p3"/>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3</a:t>
            </a:fld>
            <a:endParaRPr sz="1200" b="0" i="0" u="none" strike="noStrike" cap="none">
              <a:solidFill>
                <a:srgbClr val="888888"/>
              </a:solidFill>
              <a:latin typeface="Meiryo"/>
              <a:ea typeface="Meiryo"/>
              <a:cs typeface="Meiryo"/>
              <a:sym typeface="Meiryo"/>
            </a:endParaRPr>
          </a:p>
        </p:txBody>
      </p:sp>
      <p:pic>
        <p:nvPicPr>
          <p:cNvPr id="9" name="Picture 8">
            <a:extLst>
              <a:ext uri="{FF2B5EF4-FFF2-40B4-BE49-F238E27FC236}">
                <a16:creationId xmlns:a16="http://schemas.microsoft.com/office/drawing/2014/main" id="{A5DD7D51-22DE-32C4-24D4-3031EFF999A1}"/>
              </a:ext>
            </a:extLst>
          </p:cNvPr>
          <p:cNvPicPr>
            <a:picLocks noChangeAspect="1"/>
          </p:cNvPicPr>
          <p:nvPr/>
        </p:nvPicPr>
        <p:blipFill>
          <a:blip r:embed="rId3"/>
          <a:stretch>
            <a:fillRect/>
          </a:stretch>
        </p:blipFill>
        <p:spPr>
          <a:xfrm>
            <a:off x="3455288" y="1899821"/>
            <a:ext cx="3065909" cy="3058357"/>
          </a:xfrm>
          <a:prstGeom prst="rect">
            <a:avLst/>
          </a:prstGeom>
        </p:spPr>
      </p:pic>
      <p:sp>
        <p:nvSpPr>
          <p:cNvPr id="10" name="Rectangle 9">
            <a:extLst>
              <a:ext uri="{FF2B5EF4-FFF2-40B4-BE49-F238E27FC236}">
                <a16:creationId xmlns:a16="http://schemas.microsoft.com/office/drawing/2014/main" id="{3D1721CD-4B70-66B7-7E6B-908FD249BA7B}"/>
              </a:ext>
            </a:extLst>
          </p:cNvPr>
          <p:cNvSpPr/>
          <p:nvPr/>
        </p:nvSpPr>
        <p:spPr>
          <a:xfrm>
            <a:off x="352872" y="2104009"/>
            <a:ext cx="2263806" cy="2787588"/>
          </a:xfrm>
          <a:prstGeom prst="rect">
            <a:avLst/>
          </a:prstGeom>
          <a:solidFill>
            <a:schemeClr val="accent5">
              <a:lumMod val="75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Rectangle 10">
            <a:extLst>
              <a:ext uri="{FF2B5EF4-FFF2-40B4-BE49-F238E27FC236}">
                <a16:creationId xmlns:a16="http://schemas.microsoft.com/office/drawing/2014/main" id="{D9B96671-4DD6-35EE-010A-0AE51AD6BD2E}"/>
              </a:ext>
            </a:extLst>
          </p:cNvPr>
          <p:cNvSpPr/>
          <p:nvPr/>
        </p:nvSpPr>
        <p:spPr>
          <a:xfrm>
            <a:off x="1856174" y="2806822"/>
            <a:ext cx="760504" cy="1560993"/>
          </a:xfrm>
          <a:prstGeom prst="rect">
            <a:avLst/>
          </a:prstGeom>
          <a:solidFill>
            <a:srgbClr val="00B0F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CAN Control Module</a:t>
            </a:r>
            <a:endParaRPr kumimoji="1" lang="ja-JP" altLang="en-US" dirty="0"/>
          </a:p>
        </p:txBody>
      </p:sp>
      <p:cxnSp>
        <p:nvCxnSpPr>
          <p:cNvPr id="13" name="Straight Connector 12">
            <a:extLst>
              <a:ext uri="{FF2B5EF4-FFF2-40B4-BE49-F238E27FC236}">
                <a16:creationId xmlns:a16="http://schemas.microsoft.com/office/drawing/2014/main" id="{70E7B445-91D1-2589-4CAB-1E5EA7550245}"/>
              </a:ext>
            </a:extLst>
          </p:cNvPr>
          <p:cNvCxnSpPr>
            <a:cxnSpLocks/>
          </p:cNvCxnSpPr>
          <p:nvPr/>
        </p:nvCxnSpPr>
        <p:spPr>
          <a:xfrm flipH="1" flipV="1">
            <a:off x="2616678" y="2949607"/>
            <a:ext cx="1029809" cy="20724"/>
          </a:xfrm>
          <a:prstGeom prst="line">
            <a:avLst/>
          </a:prstGeom>
          <a:ln w="28575">
            <a:solidFill>
              <a:srgbClr val="FF0000"/>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3EC992F-C6D4-2DA3-5D37-48DC8A8904C1}"/>
              </a:ext>
            </a:extLst>
          </p:cNvPr>
          <p:cNvCxnSpPr>
            <a:cxnSpLocks/>
          </p:cNvCxnSpPr>
          <p:nvPr/>
        </p:nvCxnSpPr>
        <p:spPr>
          <a:xfrm flipH="1">
            <a:off x="2616678" y="3528135"/>
            <a:ext cx="1029809" cy="0"/>
          </a:xfrm>
          <a:prstGeom prst="line">
            <a:avLst/>
          </a:prstGeom>
          <a:ln w="28575">
            <a:solidFill>
              <a:srgbClr val="FF0000"/>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69D3753-BCBE-8A4C-547C-B37F254B3B0C}"/>
              </a:ext>
            </a:extLst>
          </p:cNvPr>
          <p:cNvCxnSpPr>
            <a:cxnSpLocks/>
          </p:cNvCxnSpPr>
          <p:nvPr/>
        </p:nvCxnSpPr>
        <p:spPr>
          <a:xfrm flipH="1">
            <a:off x="2616678" y="4239828"/>
            <a:ext cx="954020" cy="0"/>
          </a:xfrm>
          <a:prstGeom prst="line">
            <a:avLst/>
          </a:prstGeom>
          <a:ln w="28575">
            <a:solidFill>
              <a:srgbClr val="FF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2DFD19E-C063-D1D3-2284-C9E8DB7F3221}"/>
              </a:ext>
            </a:extLst>
          </p:cNvPr>
          <p:cNvSpPr txBox="1"/>
          <p:nvPr/>
        </p:nvSpPr>
        <p:spPr>
          <a:xfrm>
            <a:off x="2600977" y="2662554"/>
            <a:ext cx="870012" cy="307777"/>
          </a:xfrm>
          <a:prstGeom prst="rect">
            <a:avLst/>
          </a:prstGeom>
          <a:noFill/>
        </p:spPr>
        <p:txBody>
          <a:bodyPr wrap="square" rtlCol="0">
            <a:spAutoFit/>
          </a:bodyPr>
          <a:lstStyle/>
          <a:p>
            <a:r>
              <a:rPr kumimoji="1" lang="en-US" altLang="ja-JP" dirty="0"/>
              <a:t>CTXDO</a:t>
            </a:r>
            <a:endParaRPr kumimoji="1" lang="ja-JP" altLang="en-US" dirty="0"/>
          </a:p>
        </p:txBody>
      </p:sp>
      <p:sp>
        <p:nvSpPr>
          <p:cNvPr id="17" name="TextBox 16">
            <a:extLst>
              <a:ext uri="{FF2B5EF4-FFF2-40B4-BE49-F238E27FC236}">
                <a16:creationId xmlns:a16="http://schemas.microsoft.com/office/drawing/2014/main" id="{F0E7F803-FD8C-E49F-AE28-5BC96FFBB1A7}"/>
              </a:ext>
            </a:extLst>
          </p:cNvPr>
          <p:cNvSpPr txBox="1"/>
          <p:nvPr/>
        </p:nvSpPr>
        <p:spPr>
          <a:xfrm>
            <a:off x="2600977" y="3206489"/>
            <a:ext cx="1329107" cy="307777"/>
          </a:xfrm>
          <a:prstGeom prst="rect">
            <a:avLst/>
          </a:prstGeom>
          <a:noFill/>
        </p:spPr>
        <p:txBody>
          <a:bodyPr wrap="square" rtlCol="0">
            <a:spAutoFit/>
          </a:bodyPr>
          <a:lstStyle/>
          <a:p>
            <a:r>
              <a:rPr kumimoji="1" lang="en-US" altLang="ja-JP" dirty="0"/>
              <a:t>Standby Mode</a:t>
            </a:r>
            <a:endParaRPr kumimoji="1" lang="ja-JP" altLang="en-US" dirty="0"/>
          </a:p>
        </p:txBody>
      </p:sp>
      <p:sp>
        <p:nvSpPr>
          <p:cNvPr id="18" name="TextBox 17">
            <a:extLst>
              <a:ext uri="{FF2B5EF4-FFF2-40B4-BE49-F238E27FC236}">
                <a16:creationId xmlns:a16="http://schemas.microsoft.com/office/drawing/2014/main" id="{E8EDCAF2-48D3-1F74-3E9C-7AA7CDF9C14B}"/>
              </a:ext>
            </a:extLst>
          </p:cNvPr>
          <p:cNvSpPr txBox="1"/>
          <p:nvPr/>
        </p:nvSpPr>
        <p:spPr>
          <a:xfrm>
            <a:off x="2700686" y="3875863"/>
            <a:ext cx="870012" cy="307777"/>
          </a:xfrm>
          <a:prstGeom prst="rect">
            <a:avLst/>
          </a:prstGeom>
          <a:noFill/>
        </p:spPr>
        <p:txBody>
          <a:bodyPr wrap="square" rtlCol="0">
            <a:spAutoFit/>
          </a:bodyPr>
          <a:lstStyle/>
          <a:p>
            <a:r>
              <a:rPr kumimoji="1" lang="en-US" altLang="ja-JP" dirty="0"/>
              <a:t>CRXDO</a:t>
            </a:r>
            <a:endParaRPr kumimoji="1" lang="ja-JP" altLang="en-US" dirty="0"/>
          </a:p>
        </p:txBody>
      </p:sp>
      <p:sp>
        <p:nvSpPr>
          <p:cNvPr id="23" name="Rectangle 22">
            <a:extLst>
              <a:ext uri="{FF2B5EF4-FFF2-40B4-BE49-F238E27FC236}">
                <a16:creationId xmlns:a16="http://schemas.microsoft.com/office/drawing/2014/main" id="{916B34E6-4567-FF05-BADF-AD2E3290B33E}"/>
              </a:ext>
            </a:extLst>
          </p:cNvPr>
          <p:cNvSpPr/>
          <p:nvPr/>
        </p:nvSpPr>
        <p:spPr>
          <a:xfrm>
            <a:off x="922959" y="2256673"/>
            <a:ext cx="870012" cy="486669"/>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MCU</a:t>
            </a:r>
          </a:p>
          <a:p>
            <a:pPr algn="ctr"/>
            <a:r>
              <a:rPr kumimoji="1" lang="en-US" altLang="ja-JP" dirty="0"/>
              <a:t>(CPU)</a:t>
            </a:r>
            <a:endParaRPr kumimoji="1" lang="ja-JP" altLang="en-US" dirty="0"/>
          </a:p>
        </p:txBody>
      </p:sp>
      <p:sp>
        <p:nvSpPr>
          <p:cNvPr id="24" name="Google Shape;1122;p3">
            <a:extLst>
              <a:ext uri="{FF2B5EF4-FFF2-40B4-BE49-F238E27FC236}">
                <a16:creationId xmlns:a16="http://schemas.microsoft.com/office/drawing/2014/main" id="{5DE0F2B5-DAF8-6FB5-09C8-CD73A553E822}"/>
              </a:ext>
            </a:extLst>
          </p:cNvPr>
          <p:cNvSpPr txBox="1">
            <a:spLocks/>
          </p:cNvSpPr>
          <p:nvPr/>
        </p:nvSpPr>
        <p:spPr>
          <a:xfrm>
            <a:off x="1580631" y="5413486"/>
            <a:ext cx="4421612" cy="50232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rgbClr val="020673"/>
              </a:buClr>
              <a:buSzPts val="1800"/>
              <a:buFont typeface="Arial"/>
              <a:buChar char="•"/>
              <a:defRPr sz="2800" b="0" i="0" u="none" strike="noStrike" cap="none">
                <a:solidFill>
                  <a:srgbClr val="020673"/>
                </a:solidFill>
                <a:latin typeface="Meiryo"/>
                <a:ea typeface="Meiryo"/>
                <a:cs typeface="Meiryo"/>
                <a:sym typeface="Meiryo"/>
              </a:defRPr>
            </a:lvl1pPr>
            <a:lvl2pPr marL="914400" marR="0" lvl="1" indent="-342900" algn="l" rtl="0">
              <a:lnSpc>
                <a:spcPct val="90000"/>
              </a:lnSpc>
              <a:spcBef>
                <a:spcPts val="500"/>
              </a:spcBef>
              <a:spcAft>
                <a:spcPts val="0"/>
              </a:spcAft>
              <a:buClr>
                <a:srgbClr val="020673"/>
              </a:buClr>
              <a:buSzPts val="1800"/>
              <a:buFont typeface="Arial"/>
              <a:buChar char="•"/>
              <a:defRPr sz="2400" b="0" i="0" u="none" strike="noStrike" cap="none">
                <a:solidFill>
                  <a:srgbClr val="020673"/>
                </a:solidFill>
                <a:latin typeface="Meiryo"/>
                <a:ea typeface="Meiryo"/>
                <a:cs typeface="Meiryo"/>
                <a:sym typeface="Meiryo"/>
              </a:defRPr>
            </a:lvl2pPr>
            <a:lvl3pPr marL="1371600" marR="0" lvl="2" indent="-342900" algn="l" rtl="0">
              <a:lnSpc>
                <a:spcPct val="90000"/>
              </a:lnSpc>
              <a:spcBef>
                <a:spcPts val="500"/>
              </a:spcBef>
              <a:spcAft>
                <a:spcPts val="0"/>
              </a:spcAft>
              <a:buClr>
                <a:srgbClr val="020673"/>
              </a:buClr>
              <a:buSzPts val="1800"/>
              <a:buFont typeface="Arial"/>
              <a:buChar char="•"/>
              <a:defRPr sz="2000" b="0" i="0" u="none" strike="noStrike" cap="none">
                <a:solidFill>
                  <a:srgbClr val="020673"/>
                </a:solidFill>
                <a:latin typeface="Meiryo"/>
                <a:ea typeface="Meiryo"/>
                <a:cs typeface="Meiryo"/>
                <a:sym typeface="Meiryo"/>
              </a:defRPr>
            </a:lvl3pPr>
            <a:lvl4pPr marL="1828800" marR="0" lvl="3" indent="-342900" algn="l" rtl="0">
              <a:lnSpc>
                <a:spcPct val="90000"/>
              </a:lnSpc>
              <a:spcBef>
                <a:spcPts val="500"/>
              </a:spcBef>
              <a:spcAft>
                <a:spcPts val="0"/>
              </a:spcAft>
              <a:buClr>
                <a:srgbClr val="020673"/>
              </a:buClr>
              <a:buSzPts val="1800"/>
              <a:buFont typeface="Arial"/>
              <a:buChar char="•"/>
              <a:defRPr sz="1800" b="0" i="0" u="none" strike="noStrike" cap="none">
                <a:solidFill>
                  <a:srgbClr val="020673"/>
                </a:solidFill>
                <a:latin typeface="Meiryo"/>
                <a:ea typeface="Meiryo"/>
                <a:cs typeface="Meiryo"/>
                <a:sym typeface="Meiryo"/>
              </a:defRPr>
            </a:lvl4pPr>
            <a:lvl5pPr marL="2286000" marR="0" lvl="4" indent="-342900" algn="l" rtl="0">
              <a:lnSpc>
                <a:spcPct val="90000"/>
              </a:lnSpc>
              <a:spcBef>
                <a:spcPts val="500"/>
              </a:spcBef>
              <a:spcAft>
                <a:spcPts val="0"/>
              </a:spcAft>
              <a:buClr>
                <a:srgbClr val="020673"/>
              </a:buClr>
              <a:buSzPts val="1800"/>
              <a:buFont typeface="Arial"/>
              <a:buChar char="•"/>
              <a:defRPr sz="1800" b="0" i="0" u="none" strike="noStrike" cap="none">
                <a:solidFill>
                  <a:srgbClr val="020673"/>
                </a:solidFill>
                <a:latin typeface="Meiryo"/>
                <a:ea typeface="Meiryo"/>
                <a:cs typeface="Meiryo"/>
                <a:sym typeface="Meiry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eiryo"/>
                <a:ea typeface="Meiryo"/>
                <a:cs typeface="Meiryo"/>
                <a:sym typeface="Meiry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eiryo"/>
                <a:ea typeface="Meiryo"/>
                <a:cs typeface="Meiryo"/>
                <a:sym typeface="Meiry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eiryo"/>
                <a:ea typeface="Meiryo"/>
                <a:cs typeface="Meiryo"/>
                <a:sym typeface="Meiry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eiryo"/>
                <a:ea typeface="Meiryo"/>
                <a:cs typeface="Meiryo"/>
                <a:sym typeface="Meiryo"/>
              </a:defRPr>
            </a:lvl9pPr>
          </a:lstStyle>
          <a:p>
            <a:pPr marL="0" indent="0">
              <a:spcBef>
                <a:spcPts val="0"/>
              </a:spcBef>
              <a:buSzPts val="2800"/>
              <a:buNone/>
            </a:pPr>
            <a:r>
              <a:rPr lang="en-US" dirty="0"/>
              <a:t>CAN node hardware</a:t>
            </a:r>
          </a:p>
        </p:txBody>
      </p:sp>
      <p:sp>
        <p:nvSpPr>
          <p:cNvPr id="30" name="Google Shape;1122;p3">
            <a:extLst>
              <a:ext uri="{FF2B5EF4-FFF2-40B4-BE49-F238E27FC236}">
                <a16:creationId xmlns:a16="http://schemas.microsoft.com/office/drawing/2014/main" id="{DB24AC5E-3FE6-C5F3-6170-73D77CD570CA}"/>
              </a:ext>
            </a:extLst>
          </p:cNvPr>
          <p:cNvSpPr txBox="1">
            <a:spLocks/>
          </p:cNvSpPr>
          <p:nvPr/>
        </p:nvSpPr>
        <p:spPr>
          <a:xfrm>
            <a:off x="6002243" y="2662554"/>
            <a:ext cx="882939" cy="424283"/>
          </a:xfrm>
          <a:prstGeom prst="rect">
            <a:avLst/>
          </a:prstGeom>
          <a:noFill/>
          <a:ln>
            <a:noFill/>
          </a:ln>
        </p:spPr>
        <p:txBody>
          <a:bodyPr spcFirstLastPara="1" wrap="square" lIns="91425" tIns="45700" rIns="91425" bIns="45700" anchor="t" anchorCtr="0">
            <a:normAutofit fontScale="77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rgbClr val="020673"/>
              </a:buClr>
              <a:buSzPts val="1800"/>
              <a:buFont typeface="Arial"/>
              <a:buChar char="•"/>
              <a:defRPr sz="2800" b="0" i="0" u="none" strike="noStrike" cap="none">
                <a:solidFill>
                  <a:srgbClr val="020673"/>
                </a:solidFill>
                <a:latin typeface="Meiryo"/>
                <a:ea typeface="Meiryo"/>
                <a:cs typeface="Meiryo"/>
                <a:sym typeface="Meiryo"/>
              </a:defRPr>
            </a:lvl1pPr>
            <a:lvl2pPr marL="914400" marR="0" lvl="1" indent="-342900" algn="l" rtl="0">
              <a:lnSpc>
                <a:spcPct val="90000"/>
              </a:lnSpc>
              <a:spcBef>
                <a:spcPts val="500"/>
              </a:spcBef>
              <a:spcAft>
                <a:spcPts val="0"/>
              </a:spcAft>
              <a:buClr>
                <a:srgbClr val="020673"/>
              </a:buClr>
              <a:buSzPts val="1800"/>
              <a:buFont typeface="Arial"/>
              <a:buChar char="•"/>
              <a:defRPr sz="2400" b="0" i="0" u="none" strike="noStrike" cap="none">
                <a:solidFill>
                  <a:srgbClr val="020673"/>
                </a:solidFill>
                <a:latin typeface="Meiryo"/>
                <a:ea typeface="Meiryo"/>
                <a:cs typeface="Meiryo"/>
                <a:sym typeface="Meiryo"/>
              </a:defRPr>
            </a:lvl2pPr>
            <a:lvl3pPr marL="1371600" marR="0" lvl="2" indent="-342900" algn="l" rtl="0">
              <a:lnSpc>
                <a:spcPct val="90000"/>
              </a:lnSpc>
              <a:spcBef>
                <a:spcPts val="500"/>
              </a:spcBef>
              <a:spcAft>
                <a:spcPts val="0"/>
              </a:spcAft>
              <a:buClr>
                <a:srgbClr val="020673"/>
              </a:buClr>
              <a:buSzPts val="1800"/>
              <a:buFont typeface="Arial"/>
              <a:buChar char="•"/>
              <a:defRPr sz="2000" b="0" i="0" u="none" strike="noStrike" cap="none">
                <a:solidFill>
                  <a:srgbClr val="020673"/>
                </a:solidFill>
                <a:latin typeface="Meiryo"/>
                <a:ea typeface="Meiryo"/>
                <a:cs typeface="Meiryo"/>
                <a:sym typeface="Meiryo"/>
              </a:defRPr>
            </a:lvl3pPr>
            <a:lvl4pPr marL="1828800" marR="0" lvl="3" indent="-342900" algn="l" rtl="0">
              <a:lnSpc>
                <a:spcPct val="90000"/>
              </a:lnSpc>
              <a:spcBef>
                <a:spcPts val="500"/>
              </a:spcBef>
              <a:spcAft>
                <a:spcPts val="0"/>
              </a:spcAft>
              <a:buClr>
                <a:srgbClr val="020673"/>
              </a:buClr>
              <a:buSzPts val="1800"/>
              <a:buFont typeface="Arial"/>
              <a:buChar char="•"/>
              <a:defRPr sz="1800" b="0" i="0" u="none" strike="noStrike" cap="none">
                <a:solidFill>
                  <a:srgbClr val="020673"/>
                </a:solidFill>
                <a:latin typeface="Meiryo"/>
                <a:ea typeface="Meiryo"/>
                <a:cs typeface="Meiryo"/>
                <a:sym typeface="Meiryo"/>
              </a:defRPr>
            </a:lvl4pPr>
            <a:lvl5pPr marL="2286000" marR="0" lvl="4" indent="-342900" algn="l" rtl="0">
              <a:lnSpc>
                <a:spcPct val="90000"/>
              </a:lnSpc>
              <a:spcBef>
                <a:spcPts val="500"/>
              </a:spcBef>
              <a:spcAft>
                <a:spcPts val="0"/>
              </a:spcAft>
              <a:buClr>
                <a:srgbClr val="020673"/>
              </a:buClr>
              <a:buSzPts val="1800"/>
              <a:buFont typeface="Arial"/>
              <a:buChar char="•"/>
              <a:defRPr sz="1800" b="0" i="0" u="none" strike="noStrike" cap="none">
                <a:solidFill>
                  <a:srgbClr val="020673"/>
                </a:solidFill>
                <a:latin typeface="Meiryo"/>
                <a:ea typeface="Meiryo"/>
                <a:cs typeface="Meiryo"/>
                <a:sym typeface="Meiry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eiryo"/>
                <a:ea typeface="Meiryo"/>
                <a:cs typeface="Meiryo"/>
                <a:sym typeface="Meiry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eiryo"/>
                <a:ea typeface="Meiryo"/>
                <a:cs typeface="Meiryo"/>
                <a:sym typeface="Meiry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eiryo"/>
                <a:ea typeface="Meiryo"/>
                <a:cs typeface="Meiryo"/>
                <a:sym typeface="Meiry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eiryo"/>
                <a:ea typeface="Meiryo"/>
                <a:cs typeface="Meiryo"/>
                <a:sym typeface="Meiryo"/>
              </a:defRPr>
            </a:lvl9pPr>
          </a:lstStyle>
          <a:p>
            <a:pPr marL="114300" indent="0" algn="ctr">
              <a:buNone/>
            </a:pPr>
            <a:r>
              <a:rPr kumimoji="1" lang="en-US" altLang="ja-JP" sz="1400" dirty="0">
                <a:solidFill>
                  <a:srgbClr val="FF0000"/>
                </a:solidFill>
              </a:rPr>
              <a:t>CAN bus</a:t>
            </a:r>
            <a:endParaRPr kumimoji="1" lang="ja-JP" altLang="en-US" sz="1400" dirty="0">
              <a:solidFill>
                <a:srgbClr val="FF0000"/>
              </a:solidFill>
            </a:endParaRPr>
          </a:p>
        </p:txBody>
      </p:sp>
      <p:sp>
        <p:nvSpPr>
          <p:cNvPr id="31" name="Google Shape;1122;p3">
            <a:extLst>
              <a:ext uri="{FF2B5EF4-FFF2-40B4-BE49-F238E27FC236}">
                <a16:creationId xmlns:a16="http://schemas.microsoft.com/office/drawing/2014/main" id="{C99CF6DA-064A-54F7-5089-FDC192184502}"/>
              </a:ext>
            </a:extLst>
          </p:cNvPr>
          <p:cNvSpPr txBox="1">
            <a:spLocks/>
          </p:cNvSpPr>
          <p:nvPr/>
        </p:nvSpPr>
        <p:spPr>
          <a:xfrm>
            <a:off x="6627097" y="1574266"/>
            <a:ext cx="5227681" cy="326444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rgbClr val="020673"/>
              </a:buClr>
              <a:buSzPts val="1800"/>
              <a:buFont typeface="Arial"/>
              <a:buChar char="•"/>
              <a:defRPr sz="2800" b="0" i="0" u="none" strike="noStrike" cap="none">
                <a:solidFill>
                  <a:srgbClr val="020673"/>
                </a:solidFill>
                <a:latin typeface="Meiryo"/>
                <a:ea typeface="Meiryo"/>
                <a:cs typeface="Meiryo"/>
                <a:sym typeface="Meiryo"/>
              </a:defRPr>
            </a:lvl1pPr>
            <a:lvl2pPr marL="914400" marR="0" lvl="1" indent="-342900" algn="l" rtl="0">
              <a:lnSpc>
                <a:spcPct val="90000"/>
              </a:lnSpc>
              <a:spcBef>
                <a:spcPts val="500"/>
              </a:spcBef>
              <a:spcAft>
                <a:spcPts val="0"/>
              </a:spcAft>
              <a:buClr>
                <a:srgbClr val="020673"/>
              </a:buClr>
              <a:buSzPts val="1800"/>
              <a:buFont typeface="Arial"/>
              <a:buChar char="•"/>
              <a:defRPr sz="2400" b="0" i="0" u="none" strike="noStrike" cap="none">
                <a:solidFill>
                  <a:srgbClr val="020673"/>
                </a:solidFill>
                <a:latin typeface="Meiryo"/>
                <a:ea typeface="Meiryo"/>
                <a:cs typeface="Meiryo"/>
                <a:sym typeface="Meiryo"/>
              </a:defRPr>
            </a:lvl2pPr>
            <a:lvl3pPr marL="1371600" marR="0" lvl="2" indent="-342900" algn="l" rtl="0">
              <a:lnSpc>
                <a:spcPct val="90000"/>
              </a:lnSpc>
              <a:spcBef>
                <a:spcPts val="500"/>
              </a:spcBef>
              <a:spcAft>
                <a:spcPts val="0"/>
              </a:spcAft>
              <a:buClr>
                <a:srgbClr val="020673"/>
              </a:buClr>
              <a:buSzPts val="1800"/>
              <a:buFont typeface="Arial"/>
              <a:buChar char="•"/>
              <a:defRPr sz="2000" b="0" i="0" u="none" strike="noStrike" cap="none">
                <a:solidFill>
                  <a:srgbClr val="020673"/>
                </a:solidFill>
                <a:latin typeface="Meiryo"/>
                <a:ea typeface="Meiryo"/>
                <a:cs typeface="Meiryo"/>
                <a:sym typeface="Meiryo"/>
              </a:defRPr>
            </a:lvl3pPr>
            <a:lvl4pPr marL="1828800" marR="0" lvl="3" indent="-342900" algn="l" rtl="0">
              <a:lnSpc>
                <a:spcPct val="90000"/>
              </a:lnSpc>
              <a:spcBef>
                <a:spcPts val="500"/>
              </a:spcBef>
              <a:spcAft>
                <a:spcPts val="0"/>
              </a:spcAft>
              <a:buClr>
                <a:srgbClr val="020673"/>
              </a:buClr>
              <a:buSzPts val="1800"/>
              <a:buFont typeface="Arial"/>
              <a:buChar char="•"/>
              <a:defRPr sz="1800" b="0" i="0" u="none" strike="noStrike" cap="none">
                <a:solidFill>
                  <a:srgbClr val="020673"/>
                </a:solidFill>
                <a:latin typeface="Meiryo"/>
                <a:ea typeface="Meiryo"/>
                <a:cs typeface="Meiryo"/>
                <a:sym typeface="Meiryo"/>
              </a:defRPr>
            </a:lvl4pPr>
            <a:lvl5pPr marL="2286000" marR="0" lvl="4" indent="-342900" algn="l" rtl="0">
              <a:lnSpc>
                <a:spcPct val="90000"/>
              </a:lnSpc>
              <a:spcBef>
                <a:spcPts val="500"/>
              </a:spcBef>
              <a:spcAft>
                <a:spcPts val="0"/>
              </a:spcAft>
              <a:buClr>
                <a:srgbClr val="020673"/>
              </a:buClr>
              <a:buSzPts val="1800"/>
              <a:buFont typeface="Arial"/>
              <a:buChar char="•"/>
              <a:defRPr sz="1800" b="0" i="0" u="none" strike="noStrike" cap="none">
                <a:solidFill>
                  <a:srgbClr val="020673"/>
                </a:solidFill>
                <a:latin typeface="Meiryo"/>
                <a:ea typeface="Meiryo"/>
                <a:cs typeface="Meiryo"/>
                <a:sym typeface="Meiry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eiryo"/>
                <a:ea typeface="Meiryo"/>
                <a:cs typeface="Meiryo"/>
                <a:sym typeface="Meiry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eiryo"/>
                <a:ea typeface="Meiryo"/>
                <a:cs typeface="Meiryo"/>
                <a:sym typeface="Meiry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eiryo"/>
                <a:ea typeface="Meiryo"/>
                <a:cs typeface="Meiryo"/>
                <a:sym typeface="Meiry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eiryo"/>
                <a:ea typeface="Meiryo"/>
                <a:cs typeface="Meiryo"/>
                <a:sym typeface="Meiryo"/>
              </a:defRPr>
            </a:lvl9pPr>
          </a:lstStyle>
          <a:p>
            <a:pPr marL="342900">
              <a:spcBef>
                <a:spcPts val="0"/>
              </a:spcBef>
              <a:buSzPts val="2800"/>
            </a:pPr>
            <a:r>
              <a:rPr lang="en-US" altLang="ja-JP" sz="2000" b="0" i="0" dirty="0">
                <a:solidFill>
                  <a:schemeClr val="tx1"/>
                </a:solidFill>
                <a:effectLst/>
                <a:latin typeface="Roboto" panose="02000000000000000000" pitchFamily="2" charset="0"/>
              </a:rPr>
              <a:t>Every node connected on a CAN network may be transmitter and receiver as well. </a:t>
            </a:r>
          </a:p>
          <a:p>
            <a:pPr marL="0" indent="0">
              <a:spcBef>
                <a:spcPts val="0"/>
              </a:spcBef>
              <a:buSzPts val="2800"/>
              <a:buNone/>
            </a:pPr>
            <a:endParaRPr lang="en-US" altLang="ja-JP" sz="2000" b="0" i="0" dirty="0">
              <a:solidFill>
                <a:schemeClr val="tx1"/>
              </a:solidFill>
              <a:effectLst/>
              <a:latin typeface="Roboto" panose="02000000000000000000" pitchFamily="2" charset="0"/>
            </a:endParaRPr>
          </a:p>
          <a:p>
            <a:pPr marL="342900">
              <a:spcBef>
                <a:spcPts val="0"/>
              </a:spcBef>
              <a:buSzPts val="2800"/>
            </a:pPr>
            <a:r>
              <a:rPr lang="en-US" altLang="ja-JP" sz="2000" b="0" i="0" dirty="0">
                <a:solidFill>
                  <a:schemeClr val="tx1"/>
                </a:solidFill>
                <a:effectLst/>
                <a:latin typeface="Roboto" panose="02000000000000000000" pitchFamily="2" charset="0"/>
              </a:rPr>
              <a:t>Transceiver</a:t>
            </a:r>
            <a:r>
              <a:rPr lang="vi-VN" altLang="ja-JP" sz="2000" b="0" i="0" dirty="0">
                <a:solidFill>
                  <a:schemeClr val="tx1"/>
                </a:solidFill>
                <a:effectLst/>
                <a:latin typeface="Roboto" panose="02000000000000000000" pitchFamily="2" charset="0"/>
              </a:rPr>
              <a:t> </a:t>
            </a:r>
            <a:r>
              <a:rPr lang="en-US" altLang="ja-JP" sz="2000" b="0" i="0" dirty="0">
                <a:solidFill>
                  <a:schemeClr val="tx1"/>
                </a:solidFill>
                <a:effectLst/>
                <a:latin typeface="Roboto" panose="02000000000000000000" pitchFamily="2" charset="0"/>
              </a:rPr>
              <a:t>also read back its data from CAN line to ensure the Integrity of transmitted data and this concept is called </a:t>
            </a:r>
            <a:r>
              <a:rPr lang="en-US" altLang="ja-JP" sz="2000" b="0" i="0" dirty="0">
                <a:solidFill>
                  <a:srgbClr val="FF0000"/>
                </a:solidFill>
                <a:effectLst/>
                <a:latin typeface="Roboto" panose="02000000000000000000" pitchFamily="2" charset="0"/>
              </a:rPr>
              <a:t>Bit Monitoring</a:t>
            </a:r>
            <a:r>
              <a:rPr lang="en-US" altLang="ja-JP" sz="2000" b="0" i="0" dirty="0">
                <a:solidFill>
                  <a:schemeClr val="tx1"/>
                </a:solidFill>
                <a:effectLst/>
                <a:latin typeface="Roboto" panose="02000000000000000000" pitchFamily="2" charset="0"/>
              </a:rPr>
              <a:t>. </a:t>
            </a:r>
          </a:p>
          <a:p>
            <a:pPr marL="0" indent="0">
              <a:spcBef>
                <a:spcPts val="0"/>
              </a:spcBef>
              <a:buSzPts val="2800"/>
              <a:buNone/>
            </a:pPr>
            <a:endParaRPr lang="en-US" altLang="ja-JP" sz="2000" b="0" i="0" dirty="0">
              <a:solidFill>
                <a:schemeClr val="tx1"/>
              </a:solidFill>
              <a:effectLst/>
              <a:latin typeface="Roboto" panose="02000000000000000000" pitchFamily="2" charset="0"/>
            </a:endParaRPr>
          </a:p>
          <a:p>
            <a:pPr marL="342900">
              <a:spcBef>
                <a:spcPts val="0"/>
              </a:spcBef>
              <a:buSzPts val="2800"/>
            </a:pPr>
            <a:r>
              <a:rPr lang="en-US" altLang="ja-JP" sz="2000" b="0" i="0" dirty="0">
                <a:solidFill>
                  <a:schemeClr val="tx1"/>
                </a:solidFill>
                <a:effectLst/>
                <a:latin typeface="Roboto" panose="02000000000000000000" pitchFamily="2" charset="0"/>
              </a:rPr>
              <a:t>If read bit is not the same as transmitted then the node will consider as transmission error known as Bit-error.</a:t>
            </a:r>
            <a:endParaRPr lang="en-US" sz="2000" dirty="0">
              <a:solidFill>
                <a:schemeClr val="tx1"/>
              </a:solidFill>
            </a:endParaRPr>
          </a:p>
        </p:txBody>
      </p:sp>
      <p:sp>
        <p:nvSpPr>
          <p:cNvPr id="1120" name="Google Shape;1122;p3">
            <a:extLst>
              <a:ext uri="{FF2B5EF4-FFF2-40B4-BE49-F238E27FC236}">
                <a16:creationId xmlns:a16="http://schemas.microsoft.com/office/drawing/2014/main" id="{45A0A408-121E-D3EE-F7A0-B6EBB1FB264D}"/>
              </a:ext>
            </a:extLst>
          </p:cNvPr>
          <p:cNvSpPr txBox="1">
            <a:spLocks/>
          </p:cNvSpPr>
          <p:nvPr/>
        </p:nvSpPr>
        <p:spPr>
          <a:xfrm>
            <a:off x="4439639" y="4924690"/>
            <a:ext cx="1562604" cy="331356"/>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rgbClr val="020673"/>
              </a:buClr>
              <a:buSzPts val="1800"/>
              <a:buFont typeface="Arial"/>
              <a:buChar char="•"/>
              <a:defRPr sz="2800" b="0" i="0" u="none" strike="noStrike" cap="none">
                <a:solidFill>
                  <a:srgbClr val="020673"/>
                </a:solidFill>
                <a:latin typeface="Meiryo"/>
                <a:ea typeface="Meiryo"/>
                <a:cs typeface="Meiryo"/>
                <a:sym typeface="Meiryo"/>
              </a:defRPr>
            </a:lvl1pPr>
            <a:lvl2pPr marL="914400" marR="0" lvl="1" indent="-342900" algn="l" rtl="0">
              <a:lnSpc>
                <a:spcPct val="90000"/>
              </a:lnSpc>
              <a:spcBef>
                <a:spcPts val="500"/>
              </a:spcBef>
              <a:spcAft>
                <a:spcPts val="0"/>
              </a:spcAft>
              <a:buClr>
                <a:srgbClr val="020673"/>
              </a:buClr>
              <a:buSzPts val="1800"/>
              <a:buFont typeface="Arial"/>
              <a:buChar char="•"/>
              <a:defRPr sz="2400" b="0" i="0" u="none" strike="noStrike" cap="none">
                <a:solidFill>
                  <a:srgbClr val="020673"/>
                </a:solidFill>
                <a:latin typeface="Meiryo"/>
                <a:ea typeface="Meiryo"/>
                <a:cs typeface="Meiryo"/>
                <a:sym typeface="Meiryo"/>
              </a:defRPr>
            </a:lvl2pPr>
            <a:lvl3pPr marL="1371600" marR="0" lvl="2" indent="-342900" algn="l" rtl="0">
              <a:lnSpc>
                <a:spcPct val="90000"/>
              </a:lnSpc>
              <a:spcBef>
                <a:spcPts val="500"/>
              </a:spcBef>
              <a:spcAft>
                <a:spcPts val="0"/>
              </a:spcAft>
              <a:buClr>
                <a:srgbClr val="020673"/>
              </a:buClr>
              <a:buSzPts val="1800"/>
              <a:buFont typeface="Arial"/>
              <a:buChar char="•"/>
              <a:defRPr sz="2000" b="0" i="0" u="none" strike="noStrike" cap="none">
                <a:solidFill>
                  <a:srgbClr val="020673"/>
                </a:solidFill>
                <a:latin typeface="Meiryo"/>
                <a:ea typeface="Meiryo"/>
                <a:cs typeface="Meiryo"/>
                <a:sym typeface="Meiryo"/>
              </a:defRPr>
            </a:lvl3pPr>
            <a:lvl4pPr marL="1828800" marR="0" lvl="3" indent="-342900" algn="l" rtl="0">
              <a:lnSpc>
                <a:spcPct val="90000"/>
              </a:lnSpc>
              <a:spcBef>
                <a:spcPts val="500"/>
              </a:spcBef>
              <a:spcAft>
                <a:spcPts val="0"/>
              </a:spcAft>
              <a:buClr>
                <a:srgbClr val="020673"/>
              </a:buClr>
              <a:buSzPts val="1800"/>
              <a:buFont typeface="Arial"/>
              <a:buChar char="•"/>
              <a:defRPr sz="1800" b="0" i="0" u="none" strike="noStrike" cap="none">
                <a:solidFill>
                  <a:srgbClr val="020673"/>
                </a:solidFill>
                <a:latin typeface="Meiryo"/>
                <a:ea typeface="Meiryo"/>
                <a:cs typeface="Meiryo"/>
                <a:sym typeface="Meiryo"/>
              </a:defRPr>
            </a:lvl4pPr>
            <a:lvl5pPr marL="2286000" marR="0" lvl="4" indent="-342900" algn="l" rtl="0">
              <a:lnSpc>
                <a:spcPct val="90000"/>
              </a:lnSpc>
              <a:spcBef>
                <a:spcPts val="500"/>
              </a:spcBef>
              <a:spcAft>
                <a:spcPts val="0"/>
              </a:spcAft>
              <a:buClr>
                <a:srgbClr val="020673"/>
              </a:buClr>
              <a:buSzPts val="1800"/>
              <a:buFont typeface="Arial"/>
              <a:buChar char="•"/>
              <a:defRPr sz="1800" b="0" i="0" u="none" strike="noStrike" cap="none">
                <a:solidFill>
                  <a:srgbClr val="020673"/>
                </a:solidFill>
                <a:latin typeface="Meiryo"/>
                <a:ea typeface="Meiryo"/>
                <a:cs typeface="Meiryo"/>
                <a:sym typeface="Meiry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eiryo"/>
                <a:ea typeface="Meiryo"/>
                <a:cs typeface="Meiryo"/>
                <a:sym typeface="Meiry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eiryo"/>
                <a:ea typeface="Meiryo"/>
                <a:cs typeface="Meiryo"/>
                <a:sym typeface="Meiry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eiryo"/>
                <a:ea typeface="Meiryo"/>
                <a:cs typeface="Meiryo"/>
                <a:sym typeface="Meiry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eiryo"/>
                <a:ea typeface="Meiryo"/>
                <a:cs typeface="Meiryo"/>
                <a:sym typeface="Meiryo"/>
              </a:defRPr>
            </a:lvl9pPr>
          </a:lstStyle>
          <a:p>
            <a:pPr marL="0" indent="0">
              <a:spcBef>
                <a:spcPts val="0"/>
              </a:spcBef>
              <a:buSzPts val="2800"/>
              <a:buNone/>
            </a:pPr>
            <a:r>
              <a:rPr lang="en-US" altLang="ja-JP" sz="1800" b="0" dirty="0">
                <a:solidFill>
                  <a:srgbClr val="010202"/>
                </a:solidFill>
                <a:effectLst/>
                <a:latin typeface="ArialMT-Bold"/>
              </a:rPr>
              <a:t>Transceiver </a:t>
            </a:r>
            <a:endParaRPr lang="en-US" sz="1400" dirty="0"/>
          </a:p>
        </p:txBody>
      </p:sp>
      <p:sp>
        <p:nvSpPr>
          <p:cNvPr id="1124" name="Rectangle 1123">
            <a:extLst>
              <a:ext uri="{FF2B5EF4-FFF2-40B4-BE49-F238E27FC236}">
                <a16:creationId xmlns:a16="http://schemas.microsoft.com/office/drawing/2014/main" id="{B967E4DF-6192-982B-4873-FBF337135F52}"/>
              </a:ext>
            </a:extLst>
          </p:cNvPr>
          <p:cNvSpPr/>
          <p:nvPr/>
        </p:nvSpPr>
        <p:spPr>
          <a:xfrm>
            <a:off x="429966" y="3100649"/>
            <a:ext cx="671269" cy="486669"/>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MCU</a:t>
            </a:r>
          </a:p>
          <a:p>
            <a:pPr algn="ctr"/>
            <a:r>
              <a:rPr kumimoji="1" lang="en-US" altLang="ja-JP" dirty="0"/>
              <a:t>Clock</a:t>
            </a:r>
            <a:endParaRPr kumimoji="1" lang="ja-JP" altLang="en-US" dirty="0"/>
          </a:p>
        </p:txBody>
      </p:sp>
      <p:cxnSp>
        <p:nvCxnSpPr>
          <p:cNvPr id="1126" name="Straight Arrow Connector 1125">
            <a:extLst>
              <a:ext uri="{FF2B5EF4-FFF2-40B4-BE49-F238E27FC236}">
                <a16:creationId xmlns:a16="http://schemas.microsoft.com/office/drawing/2014/main" id="{D600768A-A1A8-295C-9875-25AE790820B5}"/>
              </a:ext>
            </a:extLst>
          </p:cNvPr>
          <p:cNvCxnSpPr>
            <a:cxnSpLocks/>
          </p:cNvCxnSpPr>
          <p:nvPr/>
        </p:nvCxnSpPr>
        <p:spPr>
          <a:xfrm flipV="1">
            <a:off x="970944" y="2806822"/>
            <a:ext cx="206006" cy="2800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33" name="Rectangle 1132">
            <a:extLst>
              <a:ext uri="{FF2B5EF4-FFF2-40B4-BE49-F238E27FC236}">
                <a16:creationId xmlns:a16="http://schemas.microsoft.com/office/drawing/2014/main" id="{DC81B547-7AE6-C8C3-9AB9-A0A70369E6BA}"/>
              </a:ext>
            </a:extLst>
          </p:cNvPr>
          <p:cNvSpPr/>
          <p:nvPr/>
        </p:nvSpPr>
        <p:spPr>
          <a:xfrm>
            <a:off x="1139790" y="2946829"/>
            <a:ext cx="671269" cy="342163"/>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clock/n</a:t>
            </a:r>
            <a:endParaRPr kumimoji="1" lang="ja-JP" altLang="en-US" dirty="0"/>
          </a:p>
        </p:txBody>
      </p:sp>
      <p:cxnSp>
        <p:nvCxnSpPr>
          <p:cNvPr id="1137" name="Straight Arrow Connector 1136">
            <a:extLst>
              <a:ext uri="{FF2B5EF4-FFF2-40B4-BE49-F238E27FC236}">
                <a16:creationId xmlns:a16="http://schemas.microsoft.com/office/drawing/2014/main" id="{6AE17D87-FEF8-B3B9-4AA1-C37A04100433}"/>
              </a:ext>
            </a:extLst>
          </p:cNvPr>
          <p:cNvCxnSpPr>
            <a:cxnSpLocks/>
          </p:cNvCxnSpPr>
          <p:nvPr/>
        </p:nvCxnSpPr>
        <p:spPr>
          <a:xfrm>
            <a:off x="1413396" y="2806822"/>
            <a:ext cx="389374" cy="780496"/>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0">
          <a:extLst>
            <a:ext uri="{FF2B5EF4-FFF2-40B4-BE49-F238E27FC236}">
              <a16:creationId xmlns:a16="http://schemas.microsoft.com/office/drawing/2014/main" id="{DD002BB0-2B37-40CE-901D-1C8FDFEAECB8}"/>
            </a:ext>
          </a:extLst>
        </p:cNvPr>
        <p:cNvGrpSpPr/>
        <p:nvPr/>
      </p:nvGrpSpPr>
      <p:grpSpPr>
        <a:xfrm>
          <a:off x="0" y="0"/>
          <a:ext cx="0" cy="0"/>
          <a:chOff x="0" y="0"/>
          <a:chExt cx="0" cy="0"/>
        </a:xfrm>
      </p:grpSpPr>
      <p:sp>
        <p:nvSpPr>
          <p:cNvPr id="1121" name="Google Shape;1121;p3">
            <a:extLst>
              <a:ext uri="{FF2B5EF4-FFF2-40B4-BE49-F238E27FC236}">
                <a16:creationId xmlns:a16="http://schemas.microsoft.com/office/drawing/2014/main" id="{01E97545-3478-D298-D7E3-66EC898E4867}"/>
              </a:ext>
            </a:extLst>
          </p:cNvPr>
          <p:cNvSpPr txBox="1">
            <a:spLocks noGrp="1"/>
          </p:cNvSpPr>
          <p:nvPr>
            <p:ph type="title"/>
          </p:nvPr>
        </p:nvSpPr>
        <p:spPr>
          <a:xfrm>
            <a:off x="950400" y="277200"/>
            <a:ext cx="10461600" cy="547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vi-VN" dirty="0"/>
              <a:t>1.</a:t>
            </a:r>
            <a:r>
              <a:rPr lang="en-US" dirty="0"/>
              <a:t>Bit Segmentation - Topic</a:t>
            </a:r>
            <a:endParaRPr dirty="0"/>
          </a:p>
        </p:txBody>
      </p:sp>
      <p:sp>
        <p:nvSpPr>
          <p:cNvPr id="1122" name="Google Shape;1122;p3">
            <a:extLst>
              <a:ext uri="{FF2B5EF4-FFF2-40B4-BE49-F238E27FC236}">
                <a16:creationId xmlns:a16="http://schemas.microsoft.com/office/drawing/2014/main" id="{ED8E8FB8-6831-262A-F5E2-9900225330B4}"/>
              </a:ext>
            </a:extLst>
          </p:cNvPr>
          <p:cNvSpPr txBox="1">
            <a:spLocks noGrp="1"/>
          </p:cNvSpPr>
          <p:nvPr>
            <p:ph type="body" idx="1"/>
          </p:nvPr>
        </p:nvSpPr>
        <p:spPr>
          <a:xfrm>
            <a:off x="950400" y="824399"/>
            <a:ext cx="10556554" cy="529374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rgbClr val="020673"/>
              </a:buClr>
              <a:buSzPts val="2800"/>
              <a:buChar char="•"/>
            </a:pPr>
            <a:r>
              <a:rPr lang="en-US" sz="2000" dirty="0"/>
              <a:t>CAN Bit Segments</a:t>
            </a:r>
            <a:endParaRPr sz="2000" dirty="0"/>
          </a:p>
        </p:txBody>
      </p:sp>
      <p:sp>
        <p:nvSpPr>
          <p:cNvPr id="1123" name="Google Shape;1123;p3">
            <a:extLst>
              <a:ext uri="{FF2B5EF4-FFF2-40B4-BE49-F238E27FC236}">
                <a16:creationId xmlns:a16="http://schemas.microsoft.com/office/drawing/2014/main" id="{59202287-AF9B-6F45-0EE1-843BEF1ADE5E}"/>
              </a:ext>
            </a:extLst>
          </p:cNvPr>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4</a:t>
            </a:fld>
            <a:endParaRPr sz="1200" b="0" i="0" u="none" strike="noStrike" cap="none">
              <a:solidFill>
                <a:srgbClr val="888888"/>
              </a:solidFill>
              <a:latin typeface="Meiryo"/>
              <a:ea typeface="Meiryo"/>
              <a:cs typeface="Meiryo"/>
              <a:sym typeface="Meiryo"/>
            </a:endParaRPr>
          </a:p>
        </p:txBody>
      </p:sp>
      <p:pic>
        <p:nvPicPr>
          <p:cNvPr id="11" name="Picture 10">
            <a:extLst>
              <a:ext uri="{FF2B5EF4-FFF2-40B4-BE49-F238E27FC236}">
                <a16:creationId xmlns:a16="http://schemas.microsoft.com/office/drawing/2014/main" id="{6974685A-6489-47EA-A679-65802B74E8A8}"/>
              </a:ext>
            </a:extLst>
          </p:cNvPr>
          <p:cNvPicPr>
            <a:picLocks noChangeAspect="1"/>
          </p:cNvPicPr>
          <p:nvPr/>
        </p:nvPicPr>
        <p:blipFill>
          <a:blip r:embed="rId3"/>
          <a:stretch>
            <a:fillRect/>
          </a:stretch>
        </p:blipFill>
        <p:spPr>
          <a:xfrm>
            <a:off x="1095642" y="3304853"/>
            <a:ext cx="5769714" cy="2813291"/>
          </a:xfrm>
          <a:prstGeom prst="rect">
            <a:avLst/>
          </a:prstGeom>
        </p:spPr>
      </p:pic>
      <p:sp>
        <p:nvSpPr>
          <p:cNvPr id="12" name="Google Shape;1122;p3">
            <a:extLst>
              <a:ext uri="{FF2B5EF4-FFF2-40B4-BE49-F238E27FC236}">
                <a16:creationId xmlns:a16="http://schemas.microsoft.com/office/drawing/2014/main" id="{9282DD20-93B8-A07C-0299-41504CACE935}"/>
              </a:ext>
            </a:extLst>
          </p:cNvPr>
          <p:cNvSpPr txBox="1">
            <a:spLocks/>
          </p:cNvSpPr>
          <p:nvPr/>
        </p:nvSpPr>
        <p:spPr>
          <a:xfrm>
            <a:off x="884479" y="2878011"/>
            <a:ext cx="5744369" cy="547200"/>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rgbClr val="020673"/>
              </a:buClr>
              <a:buSzPts val="1800"/>
              <a:buFont typeface="Arial"/>
              <a:buChar char="•"/>
              <a:defRPr sz="2800" b="0" i="0" u="none" strike="noStrike" cap="none">
                <a:solidFill>
                  <a:srgbClr val="020673"/>
                </a:solidFill>
                <a:latin typeface="Meiryo"/>
                <a:ea typeface="Meiryo"/>
                <a:cs typeface="Meiryo"/>
                <a:sym typeface="Meiryo"/>
              </a:defRPr>
            </a:lvl1pPr>
            <a:lvl2pPr marL="914400" marR="0" lvl="1" indent="-342900" algn="l" rtl="0">
              <a:lnSpc>
                <a:spcPct val="90000"/>
              </a:lnSpc>
              <a:spcBef>
                <a:spcPts val="500"/>
              </a:spcBef>
              <a:spcAft>
                <a:spcPts val="0"/>
              </a:spcAft>
              <a:buClr>
                <a:srgbClr val="020673"/>
              </a:buClr>
              <a:buSzPts val="1800"/>
              <a:buFont typeface="Arial"/>
              <a:buChar char="•"/>
              <a:defRPr sz="2400" b="0" i="0" u="none" strike="noStrike" cap="none">
                <a:solidFill>
                  <a:srgbClr val="020673"/>
                </a:solidFill>
                <a:latin typeface="Meiryo"/>
                <a:ea typeface="Meiryo"/>
                <a:cs typeface="Meiryo"/>
                <a:sym typeface="Meiryo"/>
              </a:defRPr>
            </a:lvl2pPr>
            <a:lvl3pPr marL="1371600" marR="0" lvl="2" indent="-342900" algn="l" rtl="0">
              <a:lnSpc>
                <a:spcPct val="90000"/>
              </a:lnSpc>
              <a:spcBef>
                <a:spcPts val="500"/>
              </a:spcBef>
              <a:spcAft>
                <a:spcPts val="0"/>
              </a:spcAft>
              <a:buClr>
                <a:srgbClr val="020673"/>
              </a:buClr>
              <a:buSzPts val="1800"/>
              <a:buFont typeface="Arial"/>
              <a:buChar char="•"/>
              <a:defRPr sz="2000" b="0" i="0" u="none" strike="noStrike" cap="none">
                <a:solidFill>
                  <a:srgbClr val="020673"/>
                </a:solidFill>
                <a:latin typeface="Meiryo"/>
                <a:ea typeface="Meiryo"/>
                <a:cs typeface="Meiryo"/>
                <a:sym typeface="Meiryo"/>
              </a:defRPr>
            </a:lvl3pPr>
            <a:lvl4pPr marL="1828800" marR="0" lvl="3" indent="-342900" algn="l" rtl="0">
              <a:lnSpc>
                <a:spcPct val="90000"/>
              </a:lnSpc>
              <a:spcBef>
                <a:spcPts val="500"/>
              </a:spcBef>
              <a:spcAft>
                <a:spcPts val="0"/>
              </a:spcAft>
              <a:buClr>
                <a:srgbClr val="020673"/>
              </a:buClr>
              <a:buSzPts val="1800"/>
              <a:buFont typeface="Arial"/>
              <a:buChar char="•"/>
              <a:defRPr sz="1800" b="0" i="0" u="none" strike="noStrike" cap="none">
                <a:solidFill>
                  <a:srgbClr val="020673"/>
                </a:solidFill>
                <a:latin typeface="Meiryo"/>
                <a:ea typeface="Meiryo"/>
                <a:cs typeface="Meiryo"/>
                <a:sym typeface="Meiryo"/>
              </a:defRPr>
            </a:lvl4pPr>
            <a:lvl5pPr marL="2286000" marR="0" lvl="4" indent="-342900" algn="l" rtl="0">
              <a:lnSpc>
                <a:spcPct val="90000"/>
              </a:lnSpc>
              <a:spcBef>
                <a:spcPts val="500"/>
              </a:spcBef>
              <a:spcAft>
                <a:spcPts val="0"/>
              </a:spcAft>
              <a:buClr>
                <a:srgbClr val="020673"/>
              </a:buClr>
              <a:buSzPts val="1800"/>
              <a:buFont typeface="Arial"/>
              <a:buChar char="•"/>
              <a:defRPr sz="1800" b="0" i="0" u="none" strike="noStrike" cap="none">
                <a:solidFill>
                  <a:srgbClr val="020673"/>
                </a:solidFill>
                <a:latin typeface="Meiryo"/>
                <a:ea typeface="Meiryo"/>
                <a:cs typeface="Meiryo"/>
                <a:sym typeface="Meiry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eiryo"/>
                <a:ea typeface="Meiryo"/>
                <a:cs typeface="Meiryo"/>
                <a:sym typeface="Meiry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eiryo"/>
                <a:ea typeface="Meiryo"/>
                <a:cs typeface="Meiryo"/>
                <a:sym typeface="Meiry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eiryo"/>
                <a:ea typeface="Meiryo"/>
                <a:cs typeface="Meiryo"/>
                <a:sym typeface="Meiry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eiryo"/>
                <a:ea typeface="Meiryo"/>
                <a:cs typeface="Meiryo"/>
                <a:sym typeface="Meiryo"/>
              </a:defRPr>
            </a:lvl9pPr>
          </a:lstStyle>
          <a:p>
            <a:pPr marL="228600" indent="-228600" algn="ctr">
              <a:buSzPts val="2800"/>
            </a:pPr>
            <a:r>
              <a:rPr lang="en-US" altLang="ja-JP" sz="1400" dirty="0"/>
              <a:t>Relationship between MCU Clock, CAN Clock and CAN Bit Period</a:t>
            </a:r>
            <a:endParaRPr lang="en-US" sz="2000" dirty="0"/>
          </a:p>
        </p:txBody>
      </p:sp>
      <p:sp>
        <p:nvSpPr>
          <p:cNvPr id="16" name="Google Shape;1122;p3">
            <a:extLst>
              <a:ext uri="{FF2B5EF4-FFF2-40B4-BE49-F238E27FC236}">
                <a16:creationId xmlns:a16="http://schemas.microsoft.com/office/drawing/2014/main" id="{7F64187A-6C91-BB02-5C4B-9542CFD209CC}"/>
              </a:ext>
            </a:extLst>
          </p:cNvPr>
          <p:cNvSpPr txBox="1">
            <a:spLocks/>
          </p:cNvSpPr>
          <p:nvPr/>
        </p:nvSpPr>
        <p:spPr>
          <a:xfrm>
            <a:off x="7623411" y="1016644"/>
            <a:ext cx="3848811" cy="547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rgbClr val="020673"/>
              </a:buClr>
              <a:buSzPts val="1800"/>
              <a:buFont typeface="Arial"/>
              <a:buChar char="•"/>
              <a:defRPr sz="2800" b="0" i="0" u="none" strike="noStrike" cap="none">
                <a:solidFill>
                  <a:srgbClr val="020673"/>
                </a:solidFill>
                <a:latin typeface="Meiryo"/>
                <a:ea typeface="Meiryo"/>
                <a:cs typeface="Meiryo"/>
                <a:sym typeface="Meiryo"/>
              </a:defRPr>
            </a:lvl1pPr>
            <a:lvl2pPr marL="914400" marR="0" lvl="1" indent="-342900" algn="l" rtl="0">
              <a:lnSpc>
                <a:spcPct val="90000"/>
              </a:lnSpc>
              <a:spcBef>
                <a:spcPts val="500"/>
              </a:spcBef>
              <a:spcAft>
                <a:spcPts val="0"/>
              </a:spcAft>
              <a:buClr>
                <a:srgbClr val="020673"/>
              </a:buClr>
              <a:buSzPts val="1800"/>
              <a:buFont typeface="Arial"/>
              <a:buChar char="•"/>
              <a:defRPr sz="2400" b="0" i="0" u="none" strike="noStrike" cap="none">
                <a:solidFill>
                  <a:srgbClr val="020673"/>
                </a:solidFill>
                <a:latin typeface="Meiryo"/>
                <a:ea typeface="Meiryo"/>
                <a:cs typeface="Meiryo"/>
                <a:sym typeface="Meiryo"/>
              </a:defRPr>
            </a:lvl2pPr>
            <a:lvl3pPr marL="1371600" marR="0" lvl="2" indent="-342900" algn="l" rtl="0">
              <a:lnSpc>
                <a:spcPct val="90000"/>
              </a:lnSpc>
              <a:spcBef>
                <a:spcPts val="500"/>
              </a:spcBef>
              <a:spcAft>
                <a:spcPts val="0"/>
              </a:spcAft>
              <a:buClr>
                <a:srgbClr val="020673"/>
              </a:buClr>
              <a:buSzPts val="1800"/>
              <a:buFont typeface="Arial"/>
              <a:buChar char="•"/>
              <a:defRPr sz="2000" b="0" i="0" u="none" strike="noStrike" cap="none">
                <a:solidFill>
                  <a:srgbClr val="020673"/>
                </a:solidFill>
                <a:latin typeface="Meiryo"/>
                <a:ea typeface="Meiryo"/>
                <a:cs typeface="Meiryo"/>
                <a:sym typeface="Meiryo"/>
              </a:defRPr>
            </a:lvl3pPr>
            <a:lvl4pPr marL="1828800" marR="0" lvl="3" indent="-342900" algn="l" rtl="0">
              <a:lnSpc>
                <a:spcPct val="90000"/>
              </a:lnSpc>
              <a:spcBef>
                <a:spcPts val="500"/>
              </a:spcBef>
              <a:spcAft>
                <a:spcPts val="0"/>
              </a:spcAft>
              <a:buClr>
                <a:srgbClr val="020673"/>
              </a:buClr>
              <a:buSzPts val="1800"/>
              <a:buFont typeface="Arial"/>
              <a:buChar char="•"/>
              <a:defRPr sz="1800" b="0" i="0" u="none" strike="noStrike" cap="none">
                <a:solidFill>
                  <a:srgbClr val="020673"/>
                </a:solidFill>
                <a:latin typeface="Meiryo"/>
                <a:ea typeface="Meiryo"/>
                <a:cs typeface="Meiryo"/>
                <a:sym typeface="Meiryo"/>
              </a:defRPr>
            </a:lvl4pPr>
            <a:lvl5pPr marL="2286000" marR="0" lvl="4" indent="-342900" algn="l" rtl="0">
              <a:lnSpc>
                <a:spcPct val="90000"/>
              </a:lnSpc>
              <a:spcBef>
                <a:spcPts val="500"/>
              </a:spcBef>
              <a:spcAft>
                <a:spcPts val="0"/>
              </a:spcAft>
              <a:buClr>
                <a:srgbClr val="020673"/>
              </a:buClr>
              <a:buSzPts val="1800"/>
              <a:buFont typeface="Arial"/>
              <a:buChar char="•"/>
              <a:defRPr sz="1800" b="0" i="0" u="none" strike="noStrike" cap="none">
                <a:solidFill>
                  <a:srgbClr val="020673"/>
                </a:solidFill>
                <a:latin typeface="Meiryo"/>
                <a:ea typeface="Meiryo"/>
                <a:cs typeface="Meiryo"/>
                <a:sym typeface="Meiry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eiryo"/>
                <a:ea typeface="Meiryo"/>
                <a:cs typeface="Meiryo"/>
                <a:sym typeface="Meiry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eiryo"/>
                <a:ea typeface="Meiryo"/>
                <a:cs typeface="Meiryo"/>
                <a:sym typeface="Meiry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eiryo"/>
                <a:ea typeface="Meiryo"/>
                <a:cs typeface="Meiryo"/>
                <a:sym typeface="Meiry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eiryo"/>
                <a:ea typeface="Meiryo"/>
                <a:cs typeface="Meiryo"/>
                <a:sym typeface="Meiryo"/>
              </a:defRPr>
            </a:lvl9pPr>
          </a:lstStyle>
          <a:p>
            <a:pPr marL="228600" indent="-228600" algn="ctr">
              <a:buSzPts val="2800"/>
            </a:pPr>
            <a:r>
              <a:rPr lang="en-US" sz="1600" dirty="0"/>
              <a:t>Segs based on </a:t>
            </a:r>
            <a:r>
              <a:rPr lang="en-US" sz="1600" dirty="0" err="1"/>
              <a:t>tQ</a:t>
            </a:r>
            <a:r>
              <a:rPr lang="en-US" sz="1600" dirty="0"/>
              <a:t>(</a:t>
            </a:r>
            <a:r>
              <a:rPr lang="en-US" altLang="ja-JP" sz="1600" dirty="0"/>
              <a:t>Time Quanta </a:t>
            </a:r>
            <a:r>
              <a:rPr lang="en-US" sz="1600" dirty="0"/>
              <a:t>)</a:t>
            </a:r>
          </a:p>
        </p:txBody>
      </p:sp>
      <p:sp>
        <p:nvSpPr>
          <p:cNvPr id="20" name="TextBox 19">
            <a:extLst>
              <a:ext uri="{FF2B5EF4-FFF2-40B4-BE49-F238E27FC236}">
                <a16:creationId xmlns:a16="http://schemas.microsoft.com/office/drawing/2014/main" id="{0984A3D6-91FB-2D5C-8D38-86E2539FBA31}"/>
              </a:ext>
            </a:extLst>
          </p:cNvPr>
          <p:cNvSpPr txBox="1"/>
          <p:nvPr/>
        </p:nvSpPr>
        <p:spPr>
          <a:xfrm>
            <a:off x="7183656" y="3649464"/>
            <a:ext cx="4389219" cy="1323439"/>
          </a:xfrm>
          <a:prstGeom prst="rect">
            <a:avLst/>
          </a:prstGeom>
          <a:noFill/>
        </p:spPr>
        <p:txBody>
          <a:bodyPr wrap="square">
            <a:spAutoFit/>
          </a:bodyPr>
          <a:lstStyle/>
          <a:p>
            <a:r>
              <a:rPr lang="en-US" altLang="ja-JP" sz="1600" dirty="0">
                <a:latin typeface="メイリオ" panose="020B0604030504040204" pitchFamily="50" charset="-128"/>
                <a:ea typeface="メイリオ" panose="020B0604030504040204" pitchFamily="50" charset="-128"/>
              </a:rPr>
              <a:t>The minimum number of Time Quanta per bit is 5. However, many CAN controllers require a minimum of 8 Time Quanta per bit. The maximum number of Time Quanta per bit is 25</a:t>
            </a:r>
            <a:endParaRPr lang="ja-JP" altLang="en-US" sz="1600" dirty="0">
              <a:latin typeface="メイリオ" panose="020B0604030504040204" pitchFamily="50" charset="-128"/>
              <a:ea typeface="メイリオ" panose="020B0604030504040204" pitchFamily="50" charset="-128"/>
            </a:endParaRPr>
          </a:p>
        </p:txBody>
      </p:sp>
      <p:pic>
        <p:nvPicPr>
          <p:cNvPr id="28" name="Picture 27">
            <a:extLst>
              <a:ext uri="{FF2B5EF4-FFF2-40B4-BE49-F238E27FC236}">
                <a16:creationId xmlns:a16="http://schemas.microsoft.com/office/drawing/2014/main" id="{CB09C3B2-E340-D29B-1D2C-4874A0BAA7F6}"/>
              </a:ext>
            </a:extLst>
          </p:cNvPr>
          <p:cNvPicPr>
            <a:picLocks noChangeAspect="1"/>
          </p:cNvPicPr>
          <p:nvPr/>
        </p:nvPicPr>
        <p:blipFill>
          <a:blip r:embed="rId4"/>
          <a:stretch>
            <a:fillRect/>
          </a:stretch>
        </p:blipFill>
        <p:spPr>
          <a:xfrm>
            <a:off x="1417508" y="1280096"/>
            <a:ext cx="3848811" cy="1690883"/>
          </a:xfrm>
          <a:prstGeom prst="rect">
            <a:avLst/>
          </a:prstGeom>
        </p:spPr>
      </p:pic>
      <p:pic>
        <p:nvPicPr>
          <p:cNvPr id="30" name="Picture 29">
            <a:extLst>
              <a:ext uri="{FF2B5EF4-FFF2-40B4-BE49-F238E27FC236}">
                <a16:creationId xmlns:a16="http://schemas.microsoft.com/office/drawing/2014/main" id="{68C0E047-E483-E647-9980-36D805C53C4E}"/>
              </a:ext>
            </a:extLst>
          </p:cNvPr>
          <p:cNvPicPr>
            <a:picLocks noChangeAspect="1"/>
          </p:cNvPicPr>
          <p:nvPr/>
        </p:nvPicPr>
        <p:blipFill>
          <a:blip r:embed="rId5"/>
          <a:stretch>
            <a:fillRect/>
          </a:stretch>
        </p:blipFill>
        <p:spPr>
          <a:xfrm>
            <a:off x="6734934" y="1538440"/>
            <a:ext cx="5351934" cy="1918256"/>
          </a:xfrm>
          <a:prstGeom prst="rect">
            <a:avLst/>
          </a:prstGeom>
        </p:spPr>
      </p:pic>
      <p:sp>
        <p:nvSpPr>
          <p:cNvPr id="2" name="Rectangle 1">
            <a:extLst>
              <a:ext uri="{FF2B5EF4-FFF2-40B4-BE49-F238E27FC236}">
                <a16:creationId xmlns:a16="http://schemas.microsoft.com/office/drawing/2014/main" id="{6654B909-4A6D-234B-D3AF-9CAC15DF160F}"/>
              </a:ext>
            </a:extLst>
          </p:cNvPr>
          <p:cNvSpPr/>
          <p:nvPr/>
        </p:nvSpPr>
        <p:spPr>
          <a:xfrm>
            <a:off x="1926455" y="2511569"/>
            <a:ext cx="1003178" cy="1204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vi-VN" altLang="ja-JP" sz="800" dirty="0">
                <a:ln w="0"/>
                <a:solidFill>
                  <a:schemeClr val="tx1"/>
                </a:solidFill>
                <a:effectLst>
                  <a:outerShdw blurRad="38100" dist="19050" dir="2700000" algn="tl" rotWithShape="0">
                    <a:schemeClr val="dk1">
                      <a:alpha val="40000"/>
                    </a:schemeClr>
                  </a:outerShdw>
                </a:effectLst>
              </a:rPr>
              <a:t>Time Quanta</a:t>
            </a:r>
            <a:endParaRPr kumimoji="1" lang="ja-JP" altLang="en-US" sz="800" dirty="0">
              <a:ln w="0"/>
              <a:solidFill>
                <a:schemeClr val="tx1"/>
              </a:solidFill>
              <a:effectLst>
                <a:outerShdw blurRad="38100" dist="19050" dir="2700000" algn="tl" rotWithShape="0">
                  <a:schemeClr val="dk1">
                    <a:alpha val="40000"/>
                  </a:schemeClr>
                </a:outerShdw>
              </a:effectLst>
            </a:endParaRPr>
          </a:p>
        </p:txBody>
      </p:sp>
      <p:sp>
        <p:nvSpPr>
          <p:cNvPr id="3" name="Rectangle 2">
            <a:extLst>
              <a:ext uri="{FF2B5EF4-FFF2-40B4-BE49-F238E27FC236}">
                <a16:creationId xmlns:a16="http://schemas.microsoft.com/office/drawing/2014/main" id="{961D37CA-CF93-CD28-12A1-76A018F0A9BA}"/>
              </a:ext>
            </a:extLst>
          </p:cNvPr>
          <p:cNvSpPr/>
          <p:nvPr/>
        </p:nvSpPr>
        <p:spPr>
          <a:xfrm>
            <a:off x="10238422" y="1883947"/>
            <a:ext cx="1003178" cy="1204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vi-VN" altLang="ja-JP" sz="800" dirty="0">
                <a:ln w="0"/>
                <a:solidFill>
                  <a:schemeClr val="tx1"/>
                </a:solidFill>
                <a:effectLst>
                  <a:outerShdw blurRad="38100" dist="19050" dir="2700000" algn="tl" rotWithShape="0">
                    <a:schemeClr val="dk1">
                      <a:alpha val="40000"/>
                    </a:schemeClr>
                  </a:outerShdw>
                </a:effectLst>
              </a:rPr>
              <a:t>Time Quanta</a:t>
            </a:r>
            <a:endParaRPr kumimoji="1" lang="ja-JP" altLang="en-US" sz="8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81155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0">
          <a:extLst>
            <a:ext uri="{FF2B5EF4-FFF2-40B4-BE49-F238E27FC236}">
              <a16:creationId xmlns:a16="http://schemas.microsoft.com/office/drawing/2014/main" id="{B56E1504-0BF9-19F4-09E3-BB2277368ACA}"/>
            </a:ext>
          </a:extLst>
        </p:cNvPr>
        <p:cNvGrpSpPr/>
        <p:nvPr/>
      </p:nvGrpSpPr>
      <p:grpSpPr>
        <a:xfrm>
          <a:off x="0" y="0"/>
          <a:ext cx="0" cy="0"/>
          <a:chOff x="0" y="0"/>
          <a:chExt cx="0" cy="0"/>
        </a:xfrm>
      </p:grpSpPr>
      <p:sp>
        <p:nvSpPr>
          <p:cNvPr id="1121" name="Google Shape;1121;p3">
            <a:extLst>
              <a:ext uri="{FF2B5EF4-FFF2-40B4-BE49-F238E27FC236}">
                <a16:creationId xmlns:a16="http://schemas.microsoft.com/office/drawing/2014/main" id="{DA16D9A9-2B32-1742-C015-6F4B76F1C3C0}"/>
              </a:ext>
            </a:extLst>
          </p:cNvPr>
          <p:cNvSpPr txBox="1">
            <a:spLocks noGrp="1"/>
          </p:cNvSpPr>
          <p:nvPr>
            <p:ph type="title"/>
          </p:nvPr>
        </p:nvSpPr>
        <p:spPr>
          <a:xfrm>
            <a:off x="950400" y="277200"/>
            <a:ext cx="10461600" cy="547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vi-VN" dirty="0"/>
              <a:t>1.</a:t>
            </a:r>
            <a:r>
              <a:rPr lang="en-US" dirty="0"/>
              <a:t>Bit Segmentation - Topic</a:t>
            </a:r>
            <a:endParaRPr dirty="0"/>
          </a:p>
        </p:txBody>
      </p:sp>
      <p:sp>
        <p:nvSpPr>
          <p:cNvPr id="1123" name="Google Shape;1123;p3">
            <a:extLst>
              <a:ext uri="{FF2B5EF4-FFF2-40B4-BE49-F238E27FC236}">
                <a16:creationId xmlns:a16="http://schemas.microsoft.com/office/drawing/2014/main" id="{2021C65B-0733-45EE-6E19-DDEE3B5FBF0D}"/>
              </a:ext>
            </a:extLst>
          </p:cNvPr>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5</a:t>
            </a:fld>
            <a:endParaRPr sz="1200" b="0" i="0" u="none" strike="noStrike" cap="none">
              <a:solidFill>
                <a:srgbClr val="888888"/>
              </a:solidFill>
              <a:latin typeface="Meiryo"/>
              <a:ea typeface="Meiryo"/>
              <a:cs typeface="Meiryo"/>
              <a:sym typeface="Meiryo"/>
            </a:endParaRPr>
          </a:p>
        </p:txBody>
      </p:sp>
      <p:sp>
        <p:nvSpPr>
          <p:cNvPr id="3" name="TextBox 2">
            <a:extLst>
              <a:ext uri="{FF2B5EF4-FFF2-40B4-BE49-F238E27FC236}">
                <a16:creationId xmlns:a16="http://schemas.microsoft.com/office/drawing/2014/main" id="{E47E6BF2-5C22-FD23-A233-EAB35119943A}"/>
              </a:ext>
            </a:extLst>
          </p:cNvPr>
          <p:cNvSpPr txBox="1"/>
          <p:nvPr/>
        </p:nvSpPr>
        <p:spPr>
          <a:xfrm>
            <a:off x="950400" y="986892"/>
            <a:ext cx="9525250" cy="1600438"/>
          </a:xfrm>
          <a:prstGeom prst="rect">
            <a:avLst/>
          </a:prstGeom>
          <a:noFill/>
        </p:spPr>
        <p:txBody>
          <a:bodyPr wrap="square">
            <a:spAutoFit/>
          </a:bodyPr>
          <a:lstStyle/>
          <a:p>
            <a:r>
              <a:rPr lang="en-US" altLang="ja-JP" dirty="0"/>
              <a:t>• </a:t>
            </a:r>
            <a:r>
              <a:rPr lang="en-US" altLang="ja-JP" dirty="0" err="1"/>
              <a:t>Sync_Seg</a:t>
            </a:r>
            <a:r>
              <a:rPr lang="en-US" altLang="ja-JP" dirty="0"/>
              <a:t> - Used to synchronize all</a:t>
            </a:r>
            <a:r>
              <a:rPr lang="vi-VN" altLang="ja-JP" dirty="0"/>
              <a:t> </a:t>
            </a:r>
            <a:r>
              <a:rPr lang="en-US" altLang="ja-JP" dirty="0"/>
              <a:t>the nodes on the bus.</a:t>
            </a:r>
          </a:p>
          <a:p>
            <a:r>
              <a:rPr lang="en-US" altLang="ja-JP" dirty="0"/>
              <a:t>• </a:t>
            </a:r>
            <a:r>
              <a:rPr lang="en-US" altLang="ja-JP" dirty="0" err="1"/>
              <a:t>Prop_Seg</a:t>
            </a:r>
            <a:r>
              <a:rPr lang="en-US" altLang="ja-JP" dirty="0"/>
              <a:t> - Used to compensate the</a:t>
            </a:r>
            <a:r>
              <a:rPr lang="vi-VN" altLang="ja-JP" dirty="0"/>
              <a:t> </a:t>
            </a:r>
            <a:r>
              <a:rPr lang="en-US" altLang="ja-JP" dirty="0"/>
              <a:t>physical delay on the network.</a:t>
            </a:r>
            <a:r>
              <a:rPr lang="vi-VN" altLang="ja-JP" dirty="0"/>
              <a:t>  Picture below.</a:t>
            </a:r>
            <a:endParaRPr lang="en-US" altLang="ja-JP" dirty="0"/>
          </a:p>
          <a:p>
            <a:r>
              <a:rPr lang="en-US" altLang="ja-JP" dirty="0"/>
              <a:t>• Phase_Seg1 and Phase_Seg2 –</a:t>
            </a:r>
            <a:r>
              <a:rPr lang="vi-VN" altLang="ja-JP" dirty="0"/>
              <a:t> </a:t>
            </a:r>
            <a:r>
              <a:rPr lang="en-US" altLang="ja-JP" dirty="0"/>
              <a:t>Used to compensate for edge phase</a:t>
            </a:r>
            <a:r>
              <a:rPr lang="vi-VN" altLang="ja-JP" dirty="0"/>
              <a:t> </a:t>
            </a:r>
            <a:r>
              <a:rPr lang="en-US" altLang="ja-JP" dirty="0"/>
              <a:t>errors.</a:t>
            </a:r>
          </a:p>
          <a:p>
            <a:r>
              <a:rPr lang="en-US" altLang="ja-JP" dirty="0"/>
              <a:t>• Sampling point is</a:t>
            </a:r>
            <a:r>
              <a:rPr lang="vi-VN" altLang="ja-JP" dirty="0"/>
              <a:t> </a:t>
            </a:r>
            <a:r>
              <a:rPr lang="en-US" altLang="ja-JP" dirty="0"/>
              <a:t>the point of time at which the </a:t>
            </a:r>
            <a:r>
              <a:rPr lang="vi-VN" altLang="ja-JP" dirty="0"/>
              <a:t>bus</a:t>
            </a:r>
            <a:r>
              <a:rPr lang="en-US" altLang="ja-JP" dirty="0"/>
              <a:t> level is read and interpreted as the</a:t>
            </a:r>
            <a:r>
              <a:rPr lang="vi-VN" altLang="ja-JP" dirty="0"/>
              <a:t> </a:t>
            </a:r>
            <a:r>
              <a:rPr lang="en-US" altLang="ja-JP" dirty="0"/>
              <a:t>value at that respective time.</a:t>
            </a:r>
            <a:endParaRPr lang="vi-VN" altLang="ja-JP" dirty="0"/>
          </a:p>
          <a:p>
            <a:r>
              <a:rPr lang="en-US" altLang="ja-JP" dirty="0"/>
              <a:t>• </a:t>
            </a:r>
            <a:r>
              <a:rPr lang="en-US" altLang="ja-JP" dirty="0">
                <a:solidFill>
                  <a:schemeClr val="tx1"/>
                </a:solidFill>
              </a:rPr>
              <a:t>Time </a:t>
            </a:r>
            <a:r>
              <a:rPr lang="vi-VN" altLang="ja-JP" dirty="0">
                <a:solidFill>
                  <a:schemeClr val="tx1"/>
                </a:solidFill>
              </a:rPr>
              <a:t>Quanta</a:t>
            </a:r>
            <a:r>
              <a:rPr lang="en-US" altLang="ja-JP" dirty="0">
                <a:solidFill>
                  <a:schemeClr val="tx1"/>
                </a:solidFill>
              </a:rPr>
              <a:t>? </a:t>
            </a:r>
            <a:r>
              <a:rPr lang="en-US" altLang="ja-JP" dirty="0"/>
              <a:t>(</a:t>
            </a:r>
            <a:r>
              <a:rPr lang="en-US" altLang="ja-JP" dirty="0" err="1"/>
              <a:t>Tq</a:t>
            </a:r>
            <a:r>
              <a:rPr lang="en-US" altLang="ja-JP" dirty="0"/>
              <a:t>) - The Time</a:t>
            </a:r>
            <a:r>
              <a:rPr lang="vi-VN" altLang="ja-JP" dirty="0"/>
              <a:t> Quanta</a:t>
            </a:r>
            <a:r>
              <a:rPr lang="en-US" altLang="ja-JP" dirty="0"/>
              <a:t> is a fixed unit of time</a:t>
            </a:r>
            <a:r>
              <a:rPr lang="vi-VN" altLang="ja-JP" dirty="0"/>
              <a:t> </a:t>
            </a:r>
            <a:r>
              <a:rPr lang="en-US" altLang="ja-JP" dirty="0"/>
              <a:t>derived from the oscillator period.</a:t>
            </a:r>
          </a:p>
          <a:p>
            <a:r>
              <a:rPr lang="en-US" altLang="ja-JP" dirty="0"/>
              <a:t>The Time </a:t>
            </a:r>
            <a:r>
              <a:rPr lang="vi-VN" altLang="ja-JP" dirty="0"/>
              <a:t>Quanta</a:t>
            </a:r>
            <a:r>
              <a:rPr lang="en-US" altLang="ja-JP" dirty="0"/>
              <a:t> is equal to the</a:t>
            </a:r>
            <a:r>
              <a:rPr lang="vi-VN" altLang="ja-JP" dirty="0"/>
              <a:t> </a:t>
            </a:r>
            <a:r>
              <a:rPr lang="en-US" altLang="ja-JP" dirty="0"/>
              <a:t>period of the CAN system clock,</a:t>
            </a:r>
            <a:r>
              <a:rPr lang="vi-VN" altLang="ja-JP" dirty="0"/>
              <a:t> </a:t>
            </a:r>
            <a:r>
              <a:rPr lang="en-US" altLang="ja-JP" dirty="0"/>
              <a:t>which is derived from the system</a:t>
            </a:r>
            <a:r>
              <a:rPr lang="vi-VN" altLang="ja-JP" dirty="0"/>
              <a:t> </a:t>
            </a:r>
            <a:r>
              <a:rPr lang="en-US" altLang="ja-JP" dirty="0"/>
              <a:t>clock or oscillator by dividing the</a:t>
            </a:r>
            <a:r>
              <a:rPr lang="vi-VN" altLang="ja-JP" dirty="0"/>
              <a:t> </a:t>
            </a:r>
            <a:r>
              <a:rPr lang="en-US" altLang="ja-JP" dirty="0"/>
              <a:t>system clock or oscillator by the</a:t>
            </a:r>
            <a:r>
              <a:rPr lang="vi-VN" altLang="ja-JP" dirty="0"/>
              <a:t> </a:t>
            </a:r>
            <a:r>
              <a:rPr lang="en-US" altLang="ja-JP" dirty="0"/>
              <a:t>programmable pre-scalar, called</a:t>
            </a:r>
            <a:r>
              <a:rPr lang="vi-VN" altLang="ja-JP" dirty="0"/>
              <a:t> </a:t>
            </a:r>
            <a:r>
              <a:rPr lang="en-US" altLang="ja-JP" dirty="0"/>
              <a:t>Baud Rate Pre-scalar (BRP).[1]</a:t>
            </a:r>
            <a:endParaRPr lang="ja-JP" altLang="en-US" dirty="0"/>
          </a:p>
        </p:txBody>
      </p:sp>
      <p:pic>
        <p:nvPicPr>
          <p:cNvPr id="4" name="Picture 3">
            <a:extLst>
              <a:ext uri="{FF2B5EF4-FFF2-40B4-BE49-F238E27FC236}">
                <a16:creationId xmlns:a16="http://schemas.microsoft.com/office/drawing/2014/main" id="{B3705B4E-20A4-49A6-1978-24F163D9766D}"/>
              </a:ext>
            </a:extLst>
          </p:cNvPr>
          <p:cNvPicPr>
            <a:picLocks noChangeAspect="1"/>
          </p:cNvPicPr>
          <p:nvPr/>
        </p:nvPicPr>
        <p:blipFill>
          <a:blip r:embed="rId3"/>
          <a:stretch>
            <a:fillRect/>
          </a:stretch>
        </p:blipFill>
        <p:spPr>
          <a:xfrm>
            <a:off x="1929123" y="2915634"/>
            <a:ext cx="5909860" cy="3258258"/>
          </a:xfrm>
          <a:prstGeom prst="rect">
            <a:avLst/>
          </a:prstGeom>
        </p:spPr>
      </p:pic>
    </p:spTree>
    <p:extLst>
      <p:ext uri="{BB962C8B-B14F-4D97-AF65-F5344CB8AC3E}">
        <p14:creationId xmlns:p14="http://schemas.microsoft.com/office/powerpoint/2010/main" val="4043486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0">
          <a:extLst>
            <a:ext uri="{FF2B5EF4-FFF2-40B4-BE49-F238E27FC236}">
              <a16:creationId xmlns:a16="http://schemas.microsoft.com/office/drawing/2014/main" id="{E4987DDC-9EAE-CD4F-0E30-43E9E4D502A1}"/>
            </a:ext>
          </a:extLst>
        </p:cNvPr>
        <p:cNvGrpSpPr/>
        <p:nvPr/>
      </p:nvGrpSpPr>
      <p:grpSpPr>
        <a:xfrm>
          <a:off x="0" y="0"/>
          <a:ext cx="0" cy="0"/>
          <a:chOff x="0" y="0"/>
          <a:chExt cx="0" cy="0"/>
        </a:xfrm>
      </p:grpSpPr>
      <p:sp>
        <p:nvSpPr>
          <p:cNvPr id="1121" name="Google Shape;1121;p3">
            <a:extLst>
              <a:ext uri="{FF2B5EF4-FFF2-40B4-BE49-F238E27FC236}">
                <a16:creationId xmlns:a16="http://schemas.microsoft.com/office/drawing/2014/main" id="{F50B5AE7-042D-9582-3EE1-D49864FFFD09}"/>
              </a:ext>
            </a:extLst>
          </p:cNvPr>
          <p:cNvSpPr txBox="1">
            <a:spLocks noGrp="1"/>
          </p:cNvSpPr>
          <p:nvPr>
            <p:ph type="title"/>
          </p:nvPr>
        </p:nvSpPr>
        <p:spPr>
          <a:xfrm>
            <a:off x="950400" y="277200"/>
            <a:ext cx="10461600" cy="547200"/>
          </a:xfrm>
          <a:prstGeom prst="rect">
            <a:avLst/>
          </a:prstGeom>
          <a:noFill/>
          <a:ln>
            <a:noFill/>
          </a:ln>
        </p:spPr>
        <p:txBody>
          <a:bodyPr spcFirstLastPara="1" wrap="square" lIns="91425" tIns="45700" rIns="91425" bIns="45700" anchor="ctr" anchorCtr="0">
            <a:normAutofit/>
          </a:bodyPr>
          <a:lstStyle/>
          <a:p>
            <a:pPr lvl="0" algn="l" rtl="0">
              <a:lnSpc>
                <a:spcPct val="90000"/>
              </a:lnSpc>
              <a:spcBef>
                <a:spcPts val="0"/>
              </a:spcBef>
              <a:spcAft>
                <a:spcPts val="0"/>
              </a:spcAft>
              <a:buClr>
                <a:srgbClr val="020673"/>
              </a:buClr>
              <a:buSzPts val="2800"/>
            </a:pPr>
            <a:r>
              <a:rPr lang="vi-VN" altLang="ja-JP" sz="3200" b="0" i="0" u="none" strike="noStrike" dirty="0">
                <a:solidFill>
                  <a:srgbClr val="020673"/>
                </a:solidFill>
                <a:effectLst/>
                <a:latin typeface="Meiryo" panose="020B0604030504040204" pitchFamily="50" charset="-128"/>
                <a:ea typeface="Meiryo" panose="020B0604030504040204" pitchFamily="50" charset="-128"/>
              </a:rPr>
              <a:t>1.</a:t>
            </a:r>
            <a:r>
              <a:rPr lang="en-US" altLang="ja-JP" sz="3200" b="0" i="0" u="none" strike="noStrike" dirty="0">
                <a:solidFill>
                  <a:srgbClr val="020673"/>
                </a:solidFill>
                <a:effectLst/>
                <a:latin typeface="Meiryo" panose="020B0604030504040204" pitchFamily="50" charset="-128"/>
                <a:ea typeface="Meiryo" panose="020B0604030504040204" pitchFamily="50" charset="-128"/>
              </a:rPr>
              <a:t>Why Resync required.</a:t>
            </a:r>
            <a:endParaRPr lang="en-US" altLang="ja-JP" dirty="0"/>
          </a:p>
        </p:txBody>
      </p:sp>
      <p:sp>
        <p:nvSpPr>
          <p:cNvPr id="1123" name="Google Shape;1123;p3">
            <a:extLst>
              <a:ext uri="{FF2B5EF4-FFF2-40B4-BE49-F238E27FC236}">
                <a16:creationId xmlns:a16="http://schemas.microsoft.com/office/drawing/2014/main" id="{4A39078E-7A4F-BB23-15DA-5F4DB9C6E537}"/>
              </a:ext>
            </a:extLst>
          </p:cNvPr>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6</a:t>
            </a:fld>
            <a:endParaRPr sz="1200" b="0" i="0" u="none" strike="noStrike" cap="none">
              <a:solidFill>
                <a:srgbClr val="888888"/>
              </a:solidFill>
              <a:latin typeface="Meiryo"/>
              <a:ea typeface="Meiryo"/>
              <a:cs typeface="Meiryo"/>
              <a:sym typeface="Meiryo"/>
            </a:endParaRPr>
          </a:p>
        </p:txBody>
      </p:sp>
      <p:sp>
        <p:nvSpPr>
          <p:cNvPr id="2" name="Google Shape;1129;p4">
            <a:extLst>
              <a:ext uri="{FF2B5EF4-FFF2-40B4-BE49-F238E27FC236}">
                <a16:creationId xmlns:a16="http://schemas.microsoft.com/office/drawing/2014/main" id="{17C05BF3-F05F-B5CF-7B54-A450E0D1C097}"/>
              </a:ext>
            </a:extLst>
          </p:cNvPr>
          <p:cNvSpPr txBox="1">
            <a:spLocks noGrp="1"/>
          </p:cNvSpPr>
          <p:nvPr>
            <p:ph type="body" idx="1"/>
          </p:nvPr>
        </p:nvSpPr>
        <p:spPr>
          <a:xfrm>
            <a:off x="763969" y="1092233"/>
            <a:ext cx="11203130" cy="5157647"/>
          </a:xfrm>
          <a:prstGeom prst="rect">
            <a:avLst/>
          </a:prstGeom>
          <a:noFill/>
          <a:ln>
            <a:noFill/>
          </a:ln>
        </p:spPr>
        <p:txBody>
          <a:bodyPr spcFirstLastPara="1" wrap="square" lIns="91425" tIns="45700" rIns="91425" bIns="45700" anchor="t" anchorCtr="0">
            <a:noAutofit/>
          </a:bodyPr>
          <a:lstStyle/>
          <a:p>
            <a:pPr marL="342900" lvl="0" algn="l" rtl="0">
              <a:lnSpc>
                <a:spcPct val="90000"/>
              </a:lnSpc>
              <a:spcBef>
                <a:spcPts val="0"/>
              </a:spcBef>
              <a:spcAft>
                <a:spcPts val="0"/>
              </a:spcAft>
              <a:buClr>
                <a:srgbClr val="020673"/>
              </a:buClr>
              <a:buSzPts val="2800"/>
              <a:buFont typeface="Arial" panose="020B0604020202020204" pitchFamily="34" charset="0"/>
              <a:buChar char="•"/>
            </a:pPr>
            <a:r>
              <a:rPr lang="en-US" altLang="ja-JP" sz="2000" b="0" dirty="0">
                <a:solidFill>
                  <a:srgbClr val="000000"/>
                </a:solidFill>
                <a:effectLst/>
                <a:latin typeface="メイリオ" panose="020B0604030504040204" pitchFamily="50" charset="-128"/>
                <a:ea typeface="メイリオ" panose="020B0604030504040204" pitchFamily="50" charset="-128"/>
              </a:rPr>
              <a:t>All nodes in the system must be synchronized while receiving a transmission. The beginning of each received bit is expected to occur in the </a:t>
            </a:r>
            <a:r>
              <a:rPr lang="en-US" altLang="ja-JP" sz="2000" b="0" dirty="0" err="1">
                <a:solidFill>
                  <a:srgbClr val="000000"/>
                </a:solidFill>
                <a:effectLst/>
                <a:latin typeface="メイリオ" panose="020B0604030504040204" pitchFamily="50" charset="-128"/>
                <a:ea typeface="メイリオ" panose="020B0604030504040204" pitchFamily="50" charset="-128"/>
              </a:rPr>
              <a:t>Sync_Seg</a:t>
            </a:r>
            <a:r>
              <a:rPr lang="en-US" altLang="ja-JP" sz="2000" b="0" dirty="0">
                <a:solidFill>
                  <a:srgbClr val="000000"/>
                </a:solidFill>
                <a:effectLst/>
                <a:latin typeface="メイリオ" panose="020B0604030504040204" pitchFamily="50" charset="-128"/>
                <a:ea typeface="メイリオ" panose="020B0604030504040204" pitchFamily="50" charset="-128"/>
              </a:rPr>
              <a:t>. However, because of differences in oscillator frequencies and changes in propagation delay due to the cable length between the transmitter and receiver, the bit might get received either before or after the </a:t>
            </a:r>
            <a:r>
              <a:rPr lang="en-US" altLang="ja-JP" sz="2000" b="0" dirty="0" err="1">
                <a:solidFill>
                  <a:srgbClr val="000000"/>
                </a:solidFill>
                <a:effectLst/>
                <a:latin typeface="メイリオ" panose="020B0604030504040204" pitchFamily="50" charset="-128"/>
                <a:ea typeface="メイリオ" panose="020B0604030504040204" pitchFamily="50" charset="-128"/>
              </a:rPr>
              <a:t>Sync_Seg</a:t>
            </a:r>
            <a:r>
              <a:rPr lang="en-US" altLang="ja-JP" sz="2000" b="0" dirty="0">
                <a:solidFill>
                  <a:srgbClr val="000000"/>
                </a:solidFill>
                <a:effectLst/>
                <a:latin typeface="メイリオ" panose="020B0604030504040204" pitchFamily="50" charset="-128"/>
                <a:ea typeface="メイリオ" panose="020B0604030504040204" pitchFamily="50" charset="-128"/>
              </a:rPr>
              <a:t>. This is called phase error. </a:t>
            </a:r>
          </a:p>
          <a:p>
            <a:pPr marL="342900" lvl="0" algn="l" rtl="0">
              <a:lnSpc>
                <a:spcPct val="90000"/>
              </a:lnSpc>
              <a:spcBef>
                <a:spcPts val="0"/>
              </a:spcBef>
              <a:spcAft>
                <a:spcPts val="0"/>
              </a:spcAft>
              <a:buClr>
                <a:srgbClr val="020673"/>
              </a:buClr>
              <a:buSzPts val="2800"/>
              <a:buFont typeface="Arial" panose="020B0604020202020204" pitchFamily="34" charset="0"/>
              <a:buChar char="•"/>
            </a:pPr>
            <a:r>
              <a:rPr lang="en-US" altLang="ja-JP" sz="2000" b="0" dirty="0">
                <a:solidFill>
                  <a:srgbClr val="000000"/>
                </a:solidFill>
                <a:effectLst/>
                <a:latin typeface="メイリオ" panose="020B0604030504040204" pitchFamily="50" charset="-128"/>
                <a:ea typeface="メイリオ" panose="020B0604030504040204" pitchFamily="50" charset="-128"/>
              </a:rPr>
              <a:t>Phase error is managed by two types of synchronizations – </a:t>
            </a:r>
            <a:r>
              <a:rPr lang="en-US" altLang="ja-JP" sz="2000" b="0" dirty="0">
                <a:solidFill>
                  <a:srgbClr val="FF0000"/>
                </a:solidFill>
                <a:effectLst/>
                <a:latin typeface="メイリオ" panose="020B0604030504040204" pitchFamily="50" charset="-128"/>
                <a:ea typeface="メイリオ" panose="020B0604030504040204" pitchFamily="50" charset="-128"/>
              </a:rPr>
              <a:t>hard synchronization </a:t>
            </a:r>
            <a:r>
              <a:rPr lang="en-US" altLang="ja-JP" sz="2000" b="0" dirty="0">
                <a:solidFill>
                  <a:srgbClr val="000000"/>
                </a:solidFill>
                <a:effectLst/>
                <a:latin typeface="メイリオ" panose="020B0604030504040204" pitchFamily="50" charset="-128"/>
                <a:ea typeface="メイリオ" panose="020B0604030504040204" pitchFamily="50" charset="-128"/>
              </a:rPr>
              <a:t>and </a:t>
            </a:r>
            <a:r>
              <a:rPr lang="en-US" altLang="ja-JP" sz="2000" b="0" dirty="0">
                <a:solidFill>
                  <a:srgbClr val="FF0000"/>
                </a:solidFill>
                <a:effectLst/>
                <a:latin typeface="メイリオ" panose="020B0604030504040204" pitchFamily="50" charset="-128"/>
                <a:ea typeface="メイリオ" panose="020B0604030504040204" pitchFamily="50" charset="-128"/>
              </a:rPr>
              <a:t>re-synchronization. </a:t>
            </a:r>
          </a:p>
          <a:p>
            <a:pPr marL="0" lvl="0" indent="0" algn="l" rtl="0">
              <a:lnSpc>
                <a:spcPct val="90000"/>
              </a:lnSpc>
              <a:spcBef>
                <a:spcPts val="0"/>
              </a:spcBef>
              <a:spcAft>
                <a:spcPts val="0"/>
              </a:spcAft>
              <a:buClr>
                <a:srgbClr val="020673"/>
              </a:buClr>
              <a:buSzPts val="2800"/>
              <a:buNone/>
            </a:pPr>
            <a:endParaRPr lang="en-US" altLang="ja-JP" sz="2000" b="0" dirty="0">
              <a:solidFill>
                <a:srgbClr val="FF0000"/>
              </a:solidFill>
              <a:effectLst/>
              <a:latin typeface="メイリオ" panose="020B0604030504040204" pitchFamily="50" charset="-128"/>
              <a:ea typeface="メイリオ" panose="020B0604030504040204" pitchFamily="50" charset="-128"/>
            </a:endParaRPr>
          </a:p>
          <a:p>
            <a:pPr marL="0" lvl="0" indent="0" algn="l" rtl="0">
              <a:lnSpc>
                <a:spcPct val="90000"/>
              </a:lnSpc>
              <a:spcBef>
                <a:spcPts val="0"/>
              </a:spcBef>
              <a:spcAft>
                <a:spcPts val="0"/>
              </a:spcAft>
              <a:buClr>
                <a:srgbClr val="020673"/>
              </a:buClr>
              <a:buSzPts val="2800"/>
              <a:buNone/>
            </a:pPr>
            <a:r>
              <a:rPr lang="en-US" altLang="ja-JP" sz="2000" b="0" i="0" u="none" strike="noStrike" dirty="0">
                <a:solidFill>
                  <a:srgbClr val="FF0000"/>
                </a:solidFill>
                <a:effectLst/>
                <a:latin typeface="メイリオ" panose="020B0604030504040204" pitchFamily="50" charset="-128"/>
                <a:ea typeface="メイリオ" panose="020B0604030504040204" pitchFamily="50" charset="-128"/>
              </a:rPr>
              <a:t>Distinguish between Sync (Hard </a:t>
            </a:r>
            <a:r>
              <a:rPr lang="en-US" altLang="ja-JP" sz="2000" b="0" i="0" u="none" strike="noStrike" dirty="0" err="1">
                <a:solidFill>
                  <a:srgbClr val="FF0000"/>
                </a:solidFill>
                <a:effectLst/>
                <a:latin typeface="メイリオ" panose="020B0604030504040204" pitchFamily="50" charset="-128"/>
                <a:ea typeface="メイリオ" panose="020B0604030504040204" pitchFamily="50" charset="-128"/>
              </a:rPr>
              <a:t>sych</a:t>
            </a:r>
            <a:r>
              <a:rPr lang="en-US" altLang="ja-JP" sz="2000" b="0" i="0" u="none" strike="noStrike" dirty="0">
                <a:solidFill>
                  <a:srgbClr val="FF0000"/>
                </a:solidFill>
                <a:effectLst/>
                <a:latin typeface="メイリオ" panose="020B0604030504040204" pitchFamily="50" charset="-128"/>
                <a:ea typeface="メイリオ" panose="020B0604030504040204" pitchFamily="50" charset="-128"/>
              </a:rPr>
              <a:t>) vs </a:t>
            </a:r>
            <a:r>
              <a:rPr lang="en-US" altLang="ja-JP" sz="2000" b="0" i="0" u="none" strike="noStrike" dirty="0" err="1">
                <a:solidFill>
                  <a:srgbClr val="FF0000"/>
                </a:solidFill>
                <a:effectLst/>
                <a:latin typeface="メイリオ" panose="020B0604030504040204" pitchFamily="50" charset="-128"/>
                <a:ea typeface="メイリオ" panose="020B0604030504040204" pitchFamily="50" charset="-128"/>
              </a:rPr>
              <a:t>Resych</a:t>
            </a:r>
            <a:r>
              <a:rPr lang="en-US" altLang="ja-JP" sz="2000" b="0" i="0" u="none" strike="noStrike" dirty="0">
                <a:solidFill>
                  <a:srgbClr val="FF0000"/>
                </a:solidFill>
                <a:effectLst/>
                <a:latin typeface="メイリオ" panose="020B0604030504040204" pitchFamily="50" charset="-128"/>
                <a:ea typeface="メイリオ" panose="020B0604030504040204" pitchFamily="50" charset="-128"/>
              </a:rPr>
              <a:t> (Soft sync) </a:t>
            </a:r>
            <a:endParaRPr lang="en-US" altLang="ja-JP" sz="2000" b="0" dirty="0">
              <a:solidFill>
                <a:srgbClr val="FF0000"/>
              </a:solidFill>
              <a:effectLst/>
              <a:latin typeface="メイリオ" panose="020B0604030504040204" pitchFamily="50" charset="-128"/>
              <a:ea typeface="メイリオ" panose="020B0604030504040204" pitchFamily="50" charset="-128"/>
            </a:endParaRPr>
          </a:p>
          <a:p>
            <a:pPr marL="342900">
              <a:spcBef>
                <a:spcPts val="0"/>
              </a:spcBef>
              <a:buSzPts val="2800"/>
              <a:buFont typeface="Arial" panose="020B0604020202020204" pitchFamily="34" charset="0"/>
              <a:buChar char="•"/>
            </a:pPr>
            <a:r>
              <a:rPr lang="en-US" altLang="ja-JP" sz="2000" b="0" dirty="0">
                <a:solidFill>
                  <a:srgbClr val="000000"/>
                </a:solidFill>
                <a:effectLst/>
                <a:latin typeface="メイリオ" panose="020B0604030504040204" pitchFamily="50" charset="-128"/>
                <a:ea typeface="メイリオ" panose="020B0604030504040204" pitchFamily="50" charset="-128"/>
              </a:rPr>
              <a:t>Hard synchronization occurs at every Start-Of-Frame when recessive to dominant bit edge is detected after the intermission or idle period. </a:t>
            </a:r>
            <a:r>
              <a:rPr lang="en-US" altLang="ja-JP" sz="2000" dirty="0">
                <a:solidFill>
                  <a:schemeClr val="tx1"/>
                </a:solidFill>
                <a:latin typeface="メイリオ" panose="020B0604030504040204" pitchFamily="50" charset="-128"/>
                <a:ea typeface="メイリオ" panose="020B0604030504040204" pitchFamily="50" charset="-128"/>
              </a:rPr>
              <a:t>After a hard synchronization, the bit time is restarted with the end of </a:t>
            </a:r>
            <a:r>
              <a:rPr lang="en-US" altLang="ja-JP" sz="2000" dirty="0" err="1">
                <a:solidFill>
                  <a:schemeClr val="tx1"/>
                </a:solidFill>
                <a:latin typeface="メイリオ" panose="020B0604030504040204" pitchFamily="50" charset="-128"/>
                <a:ea typeface="メイリオ" panose="020B0604030504040204" pitchFamily="50" charset="-128"/>
              </a:rPr>
              <a:t>Sync_Seg</a:t>
            </a:r>
            <a:r>
              <a:rPr lang="en-US" altLang="ja-JP" sz="2000" dirty="0">
                <a:solidFill>
                  <a:schemeClr val="tx1"/>
                </a:solidFill>
                <a:latin typeface="メイリオ" panose="020B0604030504040204" pitchFamily="50" charset="-128"/>
                <a:ea typeface="メイリオ" panose="020B0604030504040204" pitchFamily="50" charset="-128"/>
              </a:rPr>
              <a:t>, regardless of the edge phase error. Thus hard synchronization forces the edge which has caused the hard synchronization to lie within the synchronization segment of the restarted bit time. </a:t>
            </a:r>
            <a:endParaRPr lang="en-US" altLang="ja-JP" sz="2000" dirty="0">
              <a:solidFill>
                <a:srgbClr val="000000"/>
              </a:solidFill>
              <a:latin typeface="メイリオ" panose="020B0604030504040204" pitchFamily="50" charset="-128"/>
              <a:ea typeface="メイリオ" panose="020B0604030504040204" pitchFamily="50" charset="-128"/>
            </a:endParaRPr>
          </a:p>
          <a:p>
            <a:pPr marL="342900" lvl="0" algn="l" rtl="0">
              <a:lnSpc>
                <a:spcPct val="90000"/>
              </a:lnSpc>
              <a:spcBef>
                <a:spcPts val="0"/>
              </a:spcBef>
              <a:spcAft>
                <a:spcPts val="0"/>
              </a:spcAft>
              <a:buClr>
                <a:srgbClr val="020673"/>
              </a:buClr>
              <a:buSzPts val="2800"/>
              <a:buFont typeface="Arial" panose="020B0604020202020204" pitchFamily="34" charset="0"/>
              <a:buChar char="•"/>
            </a:pPr>
            <a:r>
              <a:rPr lang="en-US" altLang="ja-JP" sz="2000" b="0" dirty="0">
                <a:solidFill>
                  <a:srgbClr val="000000"/>
                </a:solidFill>
                <a:effectLst/>
                <a:latin typeface="メイリオ" panose="020B0604030504040204" pitchFamily="50" charset="-128"/>
                <a:ea typeface="メイリオ" panose="020B0604030504040204" pitchFamily="50" charset="-128"/>
              </a:rPr>
              <a:t>Resynchronization occurs during the whole frame whenever a recessive to dominant bit edge is detected outside of the </a:t>
            </a:r>
            <a:r>
              <a:rPr lang="en-US" altLang="ja-JP" sz="2000" b="0" dirty="0" err="1">
                <a:solidFill>
                  <a:srgbClr val="000000"/>
                </a:solidFill>
                <a:effectLst/>
                <a:latin typeface="メイリオ" panose="020B0604030504040204" pitchFamily="50" charset="-128"/>
                <a:ea typeface="メイリオ" panose="020B0604030504040204" pitchFamily="50" charset="-128"/>
              </a:rPr>
              <a:t>Sync_Seg</a:t>
            </a:r>
            <a:r>
              <a:rPr lang="en-US" altLang="ja-JP" sz="2000" b="0" dirty="0">
                <a:solidFill>
                  <a:srgbClr val="000000"/>
                </a:solidFill>
                <a:effectLst/>
                <a:latin typeface="メイリオ" panose="020B0604030504040204" pitchFamily="50" charset="-128"/>
                <a:ea typeface="メイリオ" panose="020B0604030504040204" pitchFamily="50" charset="-128"/>
              </a:rPr>
              <a:t>. Re-synchronization is achieved by lengthening Phase_Seg1 or shortening the Phase_Seg2 by each CAN controller during message reception.</a:t>
            </a:r>
            <a:r>
              <a:rPr lang="en-US" altLang="ja-JP" sz="2000" dirty="0">
                <a:latin typeface="メイリオ" panose="020B0604030504040204" pitchFamily="50" charset="-128"/>
                <a:ea typeface="メイリオ" panose="020B0604030504040204" pitchFamily="50" charset="-128"/>
              </a:rPr>
              <a:t> </a:t>
            </a:r>
            <a:r>
              <a:rPr lang="en-US" altLang="ja-JP" sz="2000" dirty="0">
                <a:solidFill>
                  <a:schemeClr val="tx1"/>
                </a:solidFill>
                <a:latin typeface="メイリオ" panose="020B0604030504040204" pitchFamily="50" charset="-128"/>
                <a:ea typeface="メイリオ" panose="020B0604030504040204" pitchFamily="50" charset="-128"/>
              </a:rPr>
              <a:t>When the phase error of the edge which causes Resynchronization is positive, Phase_Seg1 is lengthened. </a:t>
            </a:r>
            <a:endParaRPr sz="20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87880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0">
          <a:extLst>
            <a:ext uri="{FF2B5EF4-FFF2-40B4-BE49-F238E27FC236}">
              <a16:creationId xmlns:a16="http://schemas.microsoft.com/office/drawing/2014/main" id="{3A7CEDB3-0603-AD35-E363-F1DCF523F3DA}"/>
            </a:ext>
          </a:extLst>
        </p:cNvPr>
        <p:cNvGrpSpPr/>
        <p:nvPr/>
      </p:nvGrpSpPr>
      <p:grpSpPr>
        <a:xfrm>
          <a:off x="0" y="0"/>
          <a:ext cx="0" cy="0"/>
          <a:chOff x="0" y="0"/>
          <a:chExt cx="0" cy="0"/>
        </a:xfrm>
      </p:grpSpPr>
      <p:sp>
        <p:nvSpPr>
          <p:cNvPr id="1121" name="Google Shape;1121;p3">
            <a:extLst>
              <a:ext uri="{FF2B5EF4-FFF2-40B4-BE49-F238E27FC236}">
                <a16:creationId xmlns:a16="http://schemas.microsoft.com/office/drawing/2014/main" id="{B33A81F3-4C49-A16C-8D99-DD3672B7FA78}"/>
              </a:ext>
            </a:extLst>
          </p:cNvPr>
          <p:cNvSpPr txBox="1">
            <a:spLocks noGrp="1"/>
          </p:cNvSpPr>
          <p:nvPr>
            <p:ph type="title"/>
          </p:nvPr>
        </p:nvSpPr>
        <p:spPr>
          <a:xfrm>
            <a:off x="834590" y="359267"/>
            <a:ext cx="5193348" cy="547200"/>
          </a:xfrm>
          <a:prstGeom prst="rect">
            <a:avLst/>
          </a:prstGeom>
          <a:noFill/>
          <a:ln>
            <a:noFill/>
          </a:ln>
        </p:spPr>
        <p:txBody>
          <a:bodyPr spcFirstLastPara="1" wrap="square" lIns="91425" tIns="45700" rIns="91425" bIns="45700" anchor="ctr" anchorCtr="0">
            <a:normAutofit/>
          </a:bodyPr>
          <a:lstStyle/>
          <a:p>
            <a:pPr lvl="0" algn="l" rtl="0">
              <a:lnSpc>
                <a:spcPct val="90000"/>
              </a:lnSpc>
              <a:spcBef>
                <a:spcPts val="0"/>
              </a:spcBef>
              <a:spcAft>
                <a:spcPts val="0"/>
              </a:spcAft>
              <a:buClr>
                <a:srgbClr val="020673"/>
              </a:buClr>
              <a:buSzPts val="2800"/>
            </a:pPr>
            <a:r>
              <a:rPr lang="vi-VN" altLang="ja-JP" sz="3200" b="0" i="0" u="none" strike="noStrike" dirty="0">
                <a:solidFill>
                  <a:srgbClr val="020673"/>
                </a:solidFill>
                <a:effectLst/>
                <a:latin typeface="Meiryo" panose="020B0604030504040204" pitchFamily="50" charset="-128"/>
                <a:ea typeface="Meiryo" panose="020B0604030504040204" pitchFamily="50" charset="-128"/>
              </a:rPr>
              <a:t>1.</a:t>
            </a:r>
            <a:r>
              <a:rPr lang="en-US" altLang="ja-JP" sz="3200" b="0" i="0" u="none" strike="noStrike" dirty="0">
                <a:solidFill>
                  <a:srgbClr val="020673"/>
                </a:solidFill>
                <a:effectLst/>
                <a:latin typeface="Meiryo" panose="020B0604030504040204" pitchFamily="50" charset="-128"/>
                <a:ea typeface="Meiryo" panose="020B0604030504040204" pitchFamily="50" charset="-128"/>
              </a:rPr>
              <a:t>Why Resync required.</a:t>
            </a:r>
            <a:endParaRPr lang="en-US" altLang="ja-JP" dirty="0"/>
          </a:p>
        </p:txBody>
      </p:sp>
      <p:sp>
        <p:nvSpPr>
          <p:cNvPr id="1123" name="Google Shape;1123;p3">
            <a:extLst>
              <a:ext uri="{FF2B5EF4-FFF2-40B4-BE49-F238E27FC236}">
                <a16:creationId xmlns:a16="http://schemas.microsoft.com/office/drawing/2014/main" id="{418139E7-5AFF-8C6F-F149-E809D89A3309}"/>
              </a:ext>
            </a:extLst>
          </p:cNvPr>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7</a:t>
            </a:fld>
            <a:endParaRPr sz="1200" b="0" i="0" u="none" strike="noStrike" cap="none">
              <a:solidFill>
                <a:srgbClr val="888888"/>
              </a:solidFill>
              <a:latin typeface="Meiryo"/>
              <a:ea typeface="Meiryo"/>
              <a:cs typeface="Meiryo"/>
              <a:sym typeface="Meiryo"/>
            </a:endParaRPr>
          </a:p>
        </p:txBody>
      </p:sp>
      <p:sp>
        <p:nvSpPr>
          <p:cNvPr id="2" name="Google Shape;1129;p4">
            <a:extLst>
              <a:ext uri="{FF2B5EF4-FFF2-40B4-BE49-F238E27FC236}">
                <a16:creationId xmlns:a16="http://schemas.microsoft.com/office/drawing/2014/main" id="{21648022-F750-C8B6-1CCF-0387EBE98241}"/>
              </a:ext>
            </a:extLst>
          </p:cNvPr>
          <p:cNvSpPr txBox="1">
            <a:spLocks noGrp="1"/>
          </p:cNvSpPr>
          <p:nvPr>
            <p:ph type="body" idx="1"/>
          </p:nvPr>
        </p:nvSpPr>
        <p:spPr>
          <a:xfrm>
            <a:off x="834590" y="1090625"/>
            <a:ext cx="11136467" cy="1874517"/>
          </a:xfrm>
          <a:prstGeom prst="rect">
            <a:avLst/>
          </a:prstGeom>
          <a:noFill/>
          <a:ln>
            <a:noFill/>
          </a:ln>
        </p:spPr>
        <p:txBody>
          <a:bodyPr spcFirstLastPara="1" wrap="square" lIns="91425" tIns="45700" rIns="91425" bIns="45700" anchor="t" anchorCtr="0">
            <a:normAutofit/>
          </a:bodyPr>
          <a:lstStyle/>
          <a:p>
            <a:pPr marL="0" indent="0">
              <a:spcBef>
                <a:spcPts val="0"/>
              </a:spcBef>
              <a:buSzPts val="2800"/>
              <a:buNone/>
            </a:pPr>
            <a:r>
              <a:rPr lang="en-US" altLang="ja-JP" sz="2000" dirty="0">
                <a:solidFill>
                  <a:schemeClr val="tx1"/>
                </a:solidFill>
                <a:latin typeface="メイリオ" panose="020B0604030504040204" pitchFamily="50" charset="-128"/>
                <a:ea typeface="メイリオ" panose="020B0604030504040204" pitchFamily="50" charset="-128"/>
              </a:rPr>
              <a:t>If the magnitude of the phase error is less than SJW, Phase_Seg1 is lengthened by the magnitude of the phase error, else it is lengthened by SJW. When the phase error of the edge which causes Resynchronization is negative, Phase_Seg2 is shortened. If the magnitude of the phase error is less than SJW, Phase_Seg2 is shortened by the magnitude of the phase error, else it is shortened by SJW</a:t>
            </a:r>
          </a:p>
          <a:p>
            <a:pPr marL="0" lvl="0" indent="0" algn="l" rtl="0">
              <a:lnSpc>
                <a:spcPct val="90000"/>
              </a:lnSpc>
              <a:spcBef>
                <a:spcPts val="0"/>
              </a:spcBef>
              <a:spcAft>
                <a:spcPts val="0"/>
              </a:spcAft>
              <a:buClr>
                <a:srgbClr val="020673"/>
              </a:buClr>
              <a:buSzPts val="2800"/>
              <a:buNone/>
            </a:pPr>
            <a:endParaRPr sz="2000" dirty="0"/>
          </a:p>
        </p:txBody>
      </p:sp>
    </p:spTree>
    <p:extLst>
      <p:ext uri="{BB962C8B-B14F-4D97-AF65-F5344CB8AC3E}">
        <p14:creationId xmlns:p14="http://schemas.microsoft.com/office/powerpoint/2010/main" val="4091789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7">
          <a:extLst>
            <a:ext uri="{FF2B5EF4-FFF2-40B4-BE49-F238E27FC236}">
              <a16:creationId xmlns:a16="http://schemas.microsoft.com/office/drawing/2014/main" id="{C3C005B7-D846-25B0-54E1-1384159499BC}"/>
            </a:ext>
          </a:extLst>
        </p:cNvPr>
        <p:cNvGrpSpPr/>
        <p:nvPr/>
      </p:nvGrpSpPr>
      <p:grpSpPr>
        <a:xfrm>
          <a:off x="0" y="0"/>
          <a:ext cx="0" cy="0"/>
          <a:chOff x="0" y="0"/>
          <a:chExt cx="0" cy="0"/>
        </a:xfrm>
      </p:grpSpPr>
      <p:sp>
        <p:nvSpPr>
          <p:cNvPr id="1128" name="Google Shape;1128;p4">
            <a:extLst>
              <a:ext uri="{FF2B5EF4-FFF2-40B4-BE49-F238E27FC236}">
                <a16:creationId xmlns:a16="http://schemas.microsoft.com/office/drawing/2014/main" id="{76707741-5427-032C-A930-9842E3D40992}"/>
              </a:ext>
            </a:extLst>
          </p:cNvPr>
          <p:cNvSpPr txBox="1">
            <a:spLocks noGrp="1"/>
          </p:cNvSpPr>
          <p:nvPr>
            <p:ph type="title"/>
          </p:nvPr>
        </p:nvSpPr>
        <p:spPr>
          <a:xfrm>
            <a:off x="950400" y="277200"/>
            <a:ext cx="10461600" cy="547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vi-VN" altLang="ja-JP" dirty="0"/>
              <a:t>2.</a:t>
            </a:r>
            <a:r>
              <a:rPr lang="en-US" altLang="ja-JP" dirty="0"/>
              <a:t>Bus Arbitration and its principle.</a:t>
            </a:r>
            <a:endParaRPr dirty="0"/>
          </a:p>
        </p:txBody>
      </p:sp>
      <p:sp>
        <p:nvSpPr>
          <p:cNvPr id="1130" name="Google Shape;1130;p4">
            <a:extLst>
              <a:ext uri="{FF2B5EF4-FFF2-40B4-BE49-F238E27FC236}">
                <a16:creationId xmlns:a16="http://schemas.microsoft.com/office/drawing/2014/main" id="{C2DDC8FA-4FDA-7BD1-40B7-4B10F81DB1E2}"/>
              </a:ext>
            </a:extLst>
          </p:cNvPr>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8</a:t>
            </a:fld>
            <a:endParaRPr sz="1200" b="0" i="0" u="none" strike="noStrike" cap="none">
              <a:solidFill>
                <a:srgbClr val="888888"/>
              </a:solidFill>
              <a:latin typeface="Meiryo"/>
              <a:ea typeface="Meiryo"/>
              <a:cs typeface="Meiryo"/>
              <a:sym typeface="Meiryo"/>
            </a:endParaRPr>
          </a:p>
        </p:txBody>
      </p:sp>
      <p:sp>
        <p:nvSpPr>
          <p:cNvPr id="3" name="Text Placeholder 2">
            <a:extLst>
              <a:ext uri="{FF2B5EF4-FFF2-40B4-BE49-F238E27FC236}">
                <a16:creationId xmlns:a16="http://schemas.microsoft.com/office/drawing/2014/main" id="{24ABBE52-AFFD-9C8F-B63C-1AA2DBFF1C89}"/>
              </a:ext>
            </a:extLst>
          </p:cNvPr>
          <p:cNvSpPr>
            <a:spLocks noGrp="1"/>
          </p:cNvSpPr>
          <p:nvPr>
            <p:ph type="body" idx="1"/>
          </p:nvPr>
        </p:nvSpPr>
        <p:spPr>
          <a:xfrm>
            <a:off x="861623" y="941313"/>
            <a:ext cx="11136467" cy="5212800"/>
          </a:xfrm>
        </p:spPr>
        <p:txBody>
          <a:bodyPr>
            <a:normAutofit/>
          </a:bodyPr>
          <a:lstStyle/>
          <a:p>
            <a:pPr marL="114300" indent="0">
              <a:buNone/>
            </a:pPr>
            <a:r>
              <a:rPr lang="en-US" altLang="ja-JP" sz="2000" dirty="0"/>
              <a:t>A fundamental CAN characteristic shown below is the opposite logic state between the bus, and the driver input and receiver output. Normally, a logic-high is associated with a one, and a logic-low is associated with a zero - but not so on a CAN bus. This is why TI CAN transceivers have the driver input and receiver output pins passively pulled high internally, so that in the absence of any input, the device automatically defaults to a recessive bus state on all input and output pins.</a:t>
            </a:r>
            <a:endParaRPr lang="ja-JP" altLang="en-US" sz="2000" dirty="0"/>
          </a:p>
        </p:txBody>
      </p:sp>
      <p:pic>
        <p:nvPicPr>
          <p:cNvPr id="5" name="Picture 4">
            <a:extLst>
              <a:ext uri="{FF2B5EF4-FFF2-40B4-BE49-F238E27FC236}">
                <a16:creationId xmlns:a16="http://schemas.microsoft.com/office/drawing/2014/main" id="{AFD00453-B15F-544A-D4E0-87360D31240E}"/>
              </a:ext>
            </a:extLst>
          </p:cNvPr>
          <p:cNvPicPr>
            <a:picLocks noChangeAspect="1"/>
          </p:cNvPicPr>
          <p:nvPr/>
        </p:nvPicPr>
        <p:blipFill>
          <a:blip r:embed="rId3"/>
          <a:stretch>
            <a:fillRect/>
          </a:stretch>
        </p:blipFill>
        <p:spPr>
          <a:xfrm>
            <a:off x="1903716" y="3124604"/>
            <a:ext cx="7702622" cy="3260964"/>
          </a:xfrm>
          <a:prstGeom prst="rect">
            <a:avLst/>
          </a:prstGeom>
        </p:spPr>
      </p:pic>
    </p:spTree>
    <p:extLst>
      <p:ext uri="{BB962C8B-B14F-4D97-AF65-F5344CB8AC3E}">
        <p14:creationId xmlns:p14="http://schemas.microsoft.com/office/powerpoint/2010/main" val="4210938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7">
          <a:extLst>
            <a:ext uri="{FF2B5EF4-FFF2-40B4-BE49-F238E27FC236}">
              <a16:creationId xmlns:a16="http://schemas.microsoft.com/office/drawing/2014/main" id="{74CF569B-18E1-0599-90FA-9B30F0A90DBD}"/>
            </a:ext>
          </a:extLst>
        </p:cNvPr>
        <p:cNvGrpSpPr/>
        <p:nvPr/>
      </p:nvGrpSpPr>
      <p:grpSpPr>
        <a:xfrm>
          <a:off x="0" y="0"/>
          <a:ext cx="0" cy="0"/>
          <a:chOff x="0" y="0"/>
          <a:chExt cx="0" cy="0"/>
        </a:xfrm>
      </p:grpSpPr>
      <p:sp>
        <p:nvSpPr>
          <p:cNvPr id="1128" name="Google Shape;1128;p4">
            <a:extLst>
              <a:ext uri="{FF2B5EF4-FFF2-40B4-BE49-F238E27FC236}">
                <a16:creationId xmlns:a16="http://schemas.microsoft.com/office/drawing/2014/main" id="{FD61C177-2A21-CCB6-BA66-7D6A927FC6B0}"/>
              </a:ext>
            </a:extLst>
          </p:cNvPr>
          <p:cNvSpPr txBox="1">
            <a:spLocks noGrp="1"/>
          </p:cNvSpPr>
          <p:nvPr>
            <p:ph type="title"/>
          </p:nvPr>
        </p:nvSpPr>
        <p:spPr>
          <a:xfrm>
            <a:off x="950400" y="277200"/>
            <a:ext cx="10461600" cy="547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vi-VN" altLang="ja-JP" dirty="0"/>
              <a:t>2.</a:t>
            </a:r>
            <a:r>
              <a:rPr lang="en-US" altLang="ja-JP" dirty="0"/>
              <a:t>Bus Arbitration and its principle.</a:t>
            </a:r>
            <a:endParaRPr dirty="0"/>
          </a:p>
        </p:txBody>
      </p:sp>
      <p:sp>
        <p:nvSpPr>
          <p:cNvPr id="1130" name="Google Shape;1130;p4">
            <a:extLst>
              <a:ext uri="{FF2B5EF4-FFF2-40B4-BE49-F238E27FC236}">
                <a16:creationId xmlns:a16="http://schemas.microsoft.com/office/drawing/2014/main" id="{A48E4C7B-8FA2-2F36-C616-C45DA286F3A3}"/>
              </a:ext>
            </a:extLst>
          </p:cNvPr>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9</a:t>
            </a:fld>
            <a:endParaRPr sz="1200" b="0" i="0" u="none" strike="noStrike" cap="none">
              <a:solidFill>
                <a:srgbClr val="888888"/>
              </a:solidFill>
              <a:latin typeface="Meiryo"/>
              <a:ea typeface="Meiryo"/>
              <a:cs typeface="Meiryo"/>
              <a:sym typeface="Meiryo"/>
            </a:endParaRPr>
          </a:p>
        </p:txBody>
      </p:sp>
      <p:sp>
        <p:nvSpPr>
          <p:cNvPr id="3" name="Text Placeholder 2">
            <a:extLst>
              <a:ext uri="{FF2B5EF4-FFF2-40B4-BE49-F238E27FC236}">
                <a16:creationId xmlns:a16="http://schemas.microsoft.com/office/drawing/2014/main" id="{650DA39A-8D27-54CA-9073-8D00A43ADB9E}"/>
              </a:ext>
            </a:extLst>
          </p:cNvPr>
          <p:cNvSpPr>
            <a:spLocks noGrp="1"/>
          </p:cNvSpPr>
          <p:nvPr>
            <p:ph type="body" idx="1"/>
          </p:nvPr>
        </p:nvSpPr>
        <p:spPr>
          <a:xfrm>
            <a:off x="575354" y="824400"/>
            <a:ext cx="11511513" cy="5212800"/>
          </a:xfrm>
        </p:spPr>
        <p:txBody>
          <a:bodyPr>
            <a:normAutofit lnSpcReduction="10000"/>
          </a:bodyPr>
          <a:lstStyle/>
          <a:p>
            <a:pPr>
              <a:buFont typeface="Wingdings" panose="05000000000000000000" pitchFamily="2" charset="2"/>
              <a:buChar char="l"/>
            </a:pPr>
            <a:r>
              <a:rPr lang="en-US" altLang="ja-JP" sz="2000" dirty="0"/>
              <a:t>Bus access is event-driven and takes place randomly. If two nodes try to occupy the bus simultaneously, access is implemented with a nondestructive, bit-wise arbitration. Nondestructive means that the node winning arbitration just continues on with the message, without the message being destroyed or corrupted by another node. </a:t>
            </a:r>
          </a:p>
          <a:p>
            <a:pPr>
              <a:buFont typeface="Wingdings" panose="05000000000000000000" pitchFamily="2" charset="2"/>
              <a:buChar char="l"/>
            </a:pPr>
            <a:r>
              <a:rPr lang="en-US" altLang="ja-JP" sz="2000" dirty="0"/>
              <a:t>The allocation of priority to messages in the identifier is a feature of CAN that makes it particularly attractive for use within a real-time control environment. The lower the binary message identifier number, the higher its priority. An identifier consisting entirely of zeros is the highest priority message on a network because it holds the bus dominant the longest. Therefore, if two nodes begin to transmit simultaneously, the node that sends a last identifier bit as a zero (dominant) while the other nodes send a one (recessive) retains control of the CAN bus and goes on to complete its message. A dominant bit always overwrites a recessive bit on a CAN bus</a:t>
            </a:r>
          </a:p>
          <a:p>
            <a:pPr>
              <a:buFont typeface="Wingdings" panose="05000000000000000000" pitchFamily="2" charset="2"/>
              <a:buChar char="l"/>
            </a:pPr>
            <a:r>
              <a:rPr lang="en-US" altLang="ja-JP" sz="2000" dirty="0"/>
              <a:t>Note that a transmitting node </a:t>
            </a:r>
            <a:r>
              <a:rPr lang="en-US" altLang="ja-JP" sz="2000" dirty="0">
                <a:solidFill>
                  <a:srgbClr val="FF0000"/>
                </a:solidFill>
              </a:rPr>
              <a:t>constantly monitors each bit of its own transmission</a:t>
            </a:r>
            <a:r>
              <a:rPr lang="en-US" altLang="ja-JP" sz="2000" dirty="0"/>
              <a:t>. This is the reason for the transceiver configuration of Figure 4 in which the CANH and CANL output pins of the driver are internally tied to the receiver's input. The propagation delay of a signal in the internal loop from the driver input to the receiver output is typically used as a qualitative measure of a CAN transceiver. This propagation delay is referred to as the loop time (</a:t>
            </a:r>
            <a:r>
              <a:rPr lang="en-US" altLang="ja-JP" sz="2000" dirty="0" err="1"/>
              <a:t>tLOOP</a:t>
            </a:r>
            <a:r>
              <a:rPr lang="en-US" altLang="ja-JP" sz="2000" dirty="0"/>
              <a:t> in a TI data sheet), but takes on varied nomenclature from vendor to vendor.</a:t>
            </a:r>
            <a:endParaRPr lang="ja-JP" altLang="en-US" sz="2000" dirty="0"/>
          </a:p>
        </p:txBody>
      </p:sp>
    </p:spTree>
    <p:extLst>
      <p:ext uri="{BB962C8B-B14F-4D97-AF65-F5344CB8AC3E}">
        <p14:creationId xmlns:p14="http://schemas.microsoft.com/office/powerpoint/2010/main" val="2178917587"/>
      </p:ext>
    </p:extLst>
  </p:cSld>
  <p:clrMapOvr>
    <a:masterClrMapping/>
  </p:clrMapOvr>
</p:sld>
</file>

<file path=ppt/theme/theme1.xml><?xml version="1.0" encoding="utf-8"?>
<a:theme xmlns:a="http://schemas.openxmlformats.org/drawingml/2006/main" name="FPT_Template_2018">
  <a:themeElements>
    <a:clrScheme name="紫 II">
      <a:dk1>
        <a:srgbClr val="000000"/>
      </a:dk1>
      <a:lt1>
        <a:srgbClr val="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3310</TotalTime>
  <Words>3077</Words>
  <Application>Microsoft Office PowerPoint</Application>
  <PresentationFormat>Widescreen</PresentationFormat>
  <Paragraphs>177</Paragraphs>
  <Slides>22</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Calibri</vt:lpstr>
      <vt:lpstr>ArialMT-Bold</vt:lpstr>
      <vt:lpstr>Wingdings</vt:lpstr>
      <vt:lpstr>Roboto</vt:lpstr>
      <vt:lpstr>メイリオ</vt:lpstr>
      <vt:lpstr>Arial</vt:lpstr>
      <vt:lpstr>メイリオ</vt:lpstr>
      <vt:lpstr>Quattrocento Sans</vt:lpstr>
      <vt:lpstr>Söhne</vt:lpstr>
      <vt:lpstr>FPT_Template_2018</vt:lpstr>
      <vt:lpstr>Lesson 3</vt:lpstr>
      <vt:lpstr>Contents</vt:lpstr>
      <vt:lpstr>1.Bit monitoring - Topic</vt:lpstr>
      <vt:lpstr>1.Bit Segmentation - Topic</vt:lpstr>
      <vt:lpstr>1.Bit Segmentation - Topic</vt:lpstr>
      <vt:lpstr>1.Why Resync required.</vt:lpstr>
      <vt:lpstr>1.Why Resync required.</vt:lpstr>
      <vt:lpstr>2.Bus Arbitration and its principle.</vt:lpstr>
      <vt:lpstr>2.Bus Arbitration and its principle.</vt:lpstr>
      <vt:lpstr>2.Bus Arbitration and its principle.</vt:lpstr>
      <vt:lpstr>2.Bus Arbitration and its principle.</vt:lpstr>
      <vt:lpstr>3.Bit Stuffing - Topic</vt:lpstr>
      <vt:lpstr>3.Bit Stuffing - Topic</vt:lpstr>
      <vt:lpstr>3.Bit Stuffing - Topic</vt:lpstr>
      <vt:lpstr>3.Bit Stuffing - Topic</vt:lpstr>
      <vt:lpstr>3.Bit Stuffing - Topic</vt:lpstr>
      <vt:lpstr>3.Bit Stuffing - Topic</vt:lpstr>
      <vt:lpstr>3.Bit Stuffing - Topic</vt:lpstr>
      <vt:lpstr>4.CAN CRC Computation - Topic</vt:lpstr>
      <vt:lpstr>4.CAN CRC Computation - Topic</vt:lpstr>
      <vt:lpstr>4.CAN CRC Computation - Example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3</dc:title>
  <dc:creator>Đào Văn Đại</dc:creator>
  <cp:lastModifiedBy>Quan Nguyen Duc</cp:lastModifiedBy>
  <cp:revision>19</cp:revision>
  <dcterms:created xsi:type="dcterms:W3CDTF">2020-08-09T11:47:37Z</dcterms:created>
  <dcterms:modified xsi:type="dcterms:W3CDTF">2024-02-18T02:46:35Z</dcterms:modified>
</cp:coreProperties>
</file>